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3" r:id="rId3"/>
    <p:sldId id="257" r:id="rId4"/>
    <p:sldId id="260" r:id="rId5"/>
    <p:sldId id="258" r:id="rId6"/>
    <p:sldId id="259" r:id="rId7"/>
    <p:sldId id="262" r:id="rId8"/>
    <p:sldId id="298" r:id="rId9"/>
    <p:sldId id="299" r:id="rId10"/>
    <p:sldId id="300" r:id="rId11"/>
    <p:sldId id="301" r:id="rId12"/>
    <p:sldId id="302" r:id="rId13"/>
    <p:sldId id="297" r:id="rId14"/>
    <p:sldId id="304" r:id="rId15"/>
    <p:sldId id="261" r:id="rId16"/>
    <p:sldId id="263" r:id="rId17"/>
    <p:sldId id="264" r:id="rId18"/>
    <p:sldId id="295" r:id="rId19"/>
    <p:sldId id="296" r:id="rId20"/>
    <p:sldId id="267" r:id="rId21"/>
    <p:sldId id="265" r:id="rId22"/>
    <p:sldId id="266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77" r:id="rId34"/>
    <p:sldId id="280" r:id="rId35"/>
    <p:sldId id="281" r:id="rId36"/>
    <p:sldId id="282" r:id="rId37"/>
    <p:sldId id="283" r:id="rId38"/>
    <p:sldId id="285" r:id="rId39"/>
    <p:sldId id="286" r:id="rId40"/>
    <p:sldId id="284" r:id="rId41"/>
    <p:sldId id="287" r:id="rId42"/>
    <p:sldId id="289" r:id="rId43"/>
    <p:sldId id="288" r:id="rId44"/>
    <p:sldId id="290" r:id="rId45"/>
    <p:sldId id="292" r:id="rId46"/>
    <p:sldId id="291" r:id="rId47"/>
    <p:sldId id="293" r:id="rId48"/>
    <p:sldId id="294" r:id="rId49"/>
    <p:sldId id="306" r:id="rId50"/>
    <p:sldId id="307" r:id="rId51"/>
    <p:sldId id="308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24AB8E-0D4E-4BE1-97FF-6C5901A526F1}" v="477" dt="2024-10-14T04:36:54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deltawab Mohamed Hassan" userId="9c0bf4fd-e52e-47ea-be29-a8bb36e020e5" providerId="ADAL" clId="{AA24AB8E-0D4E-4BE1-97FF-6C5901A526F1}"/>
    <pc:docChg chg="undo custSel addSld delSld modSld sldOrd">
      <pc:chgData name="Mohamed Abdeltawab Mohamed Hassan" userId="9c0bf4fd-e52e-47ea-be29-a8bb36e020e5" providerId="ADAL" clId="{AA24AB8E-0D4E-4BE1-97FF-6C5901A526F1}" dt="2024-10-14T04:36:54.174" v="2915" actId="12100"/>
      <pc:docMkLst>
        <pc:docMk/>
      </pc:docMkLst>
      <pc:sldChg chg="addSp delSp modSp new mod setBg">
        <pc:chgData name="Mohamed Abdeltawab Mohamed Hassan" userId="9c0bf4fd-e52e-47ea-be29-a8bb36e020e5" providerId="ADAL" clId="{AA24AB8E-0D4E-4BE1-97FF-6C5901A526F1}" dt="2024-10-14T04:23:59.011" v="2730" actId="27636"/>
        <pc:sldMkLst>
          <pc:docMk/>
          <pc:sldMk cId="342162635" sldId="256"/>
        </pc:sldMkLst>
        <pc:spChg chg="add del mod">
          <ac:chgData name="Mohamed Abdeltawab Mohamed Hassan" userId="9c0bf4fd-e52e-47ea-be29-a8bb36e020e5" providerId="ADAL" clId="{AA24AB8E-0D4E-4BE1-97FF-6C5901A526F1}" dt="2024-10-13T02:33:17.563" v="645" actId="12084"/>
          <ac:spMkLst>
            <pc:docMk/>
            <pc:sldMk cId="342162635" sldId="256"/>
            <ac:spMk id="2" creationId="{70F415DE-2159-7317-6057-808D24A9A094}"/>
          </ac:spMkLst>
        </pc:spChg>
        <pc:spChg chg="mod">
          <ac:chgData name="Mohamed Abdeltawab Mohamed Hassan" userId="9c0bf4fd-e52e-47ea-be29-a8bb36e020e5" providerId="ADAL" clId="{AA24AB8E-0D4E-4BE1-97FF-6C5901A526F1}" dt="2024-10-14T04:23:59.011" v="2730" actId="27636"/>
          <ac:spMkLst>
            <pc:docMk/>
            <pc:sldMk cId="342162635" sldId="256"/>
            <ac:spMk id="3" creationId="{E5D28D08-1AD3-FA99-ED2B-3ACBEF78BE17}"/>
          </ac:spMkLst>
        </pc:spChg>
        <pc:spChg chg="add mod">
          <ac:chgData name="Mohamed Abdeltawab Mohamed Hassan" userId="9c0bf4fd-e52e-47ea-be29-a8bb36e020e5" providerId="ADAL" clId="{AA24AB8E-0D4E-4BE1-97FF-6C5901A526F1}" dt="2024-10-13T01:08:51.334" v="8" actId="14100"/>
          <ac:spMkLst>
            <pc:docMk/>
            <pc:sldMk cId="342162635" sldId="256"/>
            <ac:spMk id="4" creationId="{D7A47118-8A88-B872-0C2D-AA8DFD77AA55}"/>
          </ac:spMkLst>
        </pc:spChg>
        <pc:spChg chg="add del mod">
          <ac:chgData name="Mohamed Abdeltawab Mohamed Hassan" userId="9c0bf4fd-e52e-47ea-be29-a8bb36e020e5" providerId="ADAL" clId="{AA24AB8E-0D4E-4BE1-97FF-6C5901A526F1}" dt="2024-10-13T01:22:51.638" v="239" actId="12084"/>
          <ac:spMkLst>
            <pc:docMk/>
            <pc:sldMk cId="342162635" sldId="256"/>
            <ac:spMk id="5" creationId="{D40E76B9-B5AA-9536-AEA9-D67C5EE0941D}"/>
          </ac:spMkLst>
        </pc:spChg>
        <pc:spChg chg="add mod">
          <ac:chgData name="Mohamed Abdeltawab Mohamed Hassan" userId="9c0bf4fd-e52e-47ea-be29-a8bb36e020e5" providerId="ADAL" clId="{AA24AB8E-0D4E-4BE1-97FF-6C5901A526F1}" dt="2024-10-13T02:35:05.679" v="685" actId="207"/>
          <ac:spMkLst>
            <pc:docMk/>
            <pc:sldMk cId="342162635" sldId="256"/>
            <ac:spMk id="7" creationId="{87AE5DE8-43A5-FA41-A135-EDEDD30E4D48}"/>
          </ac:spMkLst>
        </pc:spChg>
        <pc:spChg chg="add mod">
          <ac:chgData name="Mohamed Abdeltawab Mohamed Hassan" userId="9c0bf4fd-e52e-47ea-be29-a8bb36e020e5" providerId="ADAL" clId="{AA24AB8E-0D4E-4BE1-97FF-6C5901A526F1}" dt="2024-10-13T01:35:32.108" v="508" actId="1076"/>
          <ac:spMkLst>
            <pc:docMk/>
            <pc:sldMk cId="342162635" sldId="256"/>
            <ac:spMk id="9" creationId="{B63ADC29-2890-4BA1-2EA4-0CC20F4A9E7E}"/>
          </ac:spMkLst>
        </pc:spChg>
        <pc:spChg chg="add del">
          <ac:chgData name="Mohamed Abdeltawab Mohamed Hassan" userId="9c0bf4fd-e52e-47ea-be29-a8bb36e020e5" providerId="ADAL" clId="{AA24AB8E-0D4E-4BE1-97FF-6C5901A526F1}" dt="2024-10-13T01:11:44.504" v="33" actId="26606"/>
          <ac:spMkLst>
            <pc:docMk/>
            <pc:sldMk cId="342162635" sldId="256"/>
            <ac:spMk id="1037" creationId="{C4879EFC-8E62-4E00-973C-C45EE9EC676D}"/>
          </ac:spMkLst>
        </pc:spChg>
        <pc:spChg chg="add del">
          <ac:chgData name="Mohamed Abdeltawab Mohamed Hassan" userId="9c0bf4fd-e52e-47ea-be29-a8bb36e020e5" providerId="ADAL" clId="{AA24AB8E-0D4E-4BE1-97FF-6C5901A526F1}" dt="2024-10-13T01:11:44.504" v="33" actId="26606"/>
          <ac:spMkLst>
            <pc:docMk/>
            <pc:sldMk cId="342162635" sldId="256"/>
            <ac:spMk id="1039" creationId="{D6A9C53F-5F90-40A5-8C85-5412D39C8C68}"/>
          </ac:spMkLst>
        </pc:spChg>
        <pc:grpChg chg="add mod">
          <ac:chgData name="Mohamed Abdeltawab Mohamed Hassan" userId="9c0bf4fd-e52e-47ea-be29-a8bb36e020e5" providerId="ADAL" clId="{AA24AB8E-0D4E-4BE1-97FF-6C5901A526F1}" dt="2024-10-13T02:34:59.418" v="684" actId="14100"/>
          <ac:grpSpMkLst>
            <pc:docMk/>
            <pc:sldMk cId="342162635" sldId="256"/>
            <ac:grpSpMk id="10" creationId="{8C83573C-8478-C0EE-621E-B1A4AE8A5842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2:33:49.463" v="2202" actId="1076"/>
          <ac:graphicFrameMkLst>
            <pc:docMk/>
            <pc:sldMk cId="342162635" sldId="256"/>
            <ac:graphicFrameMk id="6" creationId="{8FB30CB9-2B25-8C5D-EE1C-DA9AEF97545B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3T02:32:36.307" v="642" actId="12084"/>
          <ac:graphicFrameMkLst>
            <pc:docMk/>
            <pc:sldMk cId="342162635" sldId="256"/>
            <ac:graphicFrameMk id="11" creationId="{E94CB49D-97AD-908F-E076-03FF466A96E3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23:32.948" v="2715" actId="20577"/>
          <ac:graphicFrameMkLst>
            <pc:docMk/>
            <pc:sldMk cId="342162635" sldId="256"/>
            <ac:graphicFrameMk id="12" creationId="{BA78BBD2-01E1-210F-1DBA-FD5B38A553E9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4T04:23:23.032" v="2710" actId="1076"/>
          <ac:picMkLst>
            <pc:docMk/>
            <pc:sldMk cId="342162635" sldId="256"/>
            <ac:picMk id="4" creationId="{FA923837-2C6E-7B7C-B0BC-F2D63844B799}"/>
          </ac:picMkLst>
        </pc:picChg>
        <pc:picChg chg="add mod ord">
          <ac:chgData name="Mohamed Abdeltawab Mohamed Hassan" userId="9c0bf4fd-e52e-47ea-be29-a8bb36e020e5" providerId="ADAL" clId="{AA24AB8E-0D4E-4BE1-97FF-6C5901A526F1}" dt="2024-10-14T02:33:37.130" v="2200" actId="1076"/>
          <ac:picMkLst>
            <pc:docMk/>
            <pc:sldMk cId="342162635" sldId="256"/>
            <ac:picMk id="1026" creationId="{40C247D9-B6D8-41B1-65C0-3838A9945B08}"/>
          </ac:picMkLst>
        </pc:picChg>
        <pc:picChg chg="add mod">
          <ac:chgData name="Mohamed Abdeltawab Mohamed Hassan" userId="9c0bf4fd-e52e-47ea-be29-a8bb36e020e5" providerId="ADAL" clId="{AA24AB8E-0D4E-4BE1-97FF-6C5901A526F1}" dt="2024-10-13T18:25:38.189" v="2188" actId="1076"/>
          <ac:picMkLst>
            <pc:docMk/>
            <pc:sldMk cId="342162635" sldId="256"/>
            <ac:picMk id="1030" creationId="{758651B6-3E3B-1EFF-5A9B-B36FE11E5178}"/>
          </ac:picMkLst>
        </pc:picChg>
        <pc:picChg chg="add mod">
          <ac:chgData name="Mohamed Abdeltawab Mohamed Hassan" userId="9c0bf4fd-e52e-47ea-be29-a8bb36e020e5" providerId="ADAL" clId="{AA24AB8E-0D4E-4BE1-97FF-6C5901A526F1}" dt="2024-10-13T18:25:32.143" v="2187" actId="14100"/>
          <ac:picMkLst>
            <pc:docMk/>
            <pc:sldMk cId="342162635" sldId="256"/>
            <ac:picMk id="1032" creationId="{4BD97570-1B15-20B3-8B5C-D11D474FCA15}"/>
          </ac:picMkLst>
        </pc:picChg>
      </pc:sldChg>
      <pc:sldChg chg="addSp delSp modSp new mod setBg setClrOvrMap">
        <pc:chgData name="Mohamed Abdeltawab Mohamed Hassan" userId="9c0bf4fd-e52e-47ea-be29-a8bb36e020e5" providerId="ADAL" clId="{AA24AB8E-0D4E-4BE1-97FF-6C5901A526F1}" dt="2024-10-14T02:46:24.568" v="2261" actId="113"/>
        <pc:sldMkLst>
          <pc:docMk/>
          <pc:sldMk cId="150288534" sldId="257"/>
        </pc:sldMkLst>
        <pc:spChg chg="del">
          <ac:chgData name="Mohamed Abdeltawab Mohamed Hassan" userId="9c0bf4fd-e52e-47ea-be29-a8bb36e020e5" providerId="ADAL" clId="{AA24AB8E-0D4E-4BE1-97FF-6C5901A526F1}" dt="2024-10-13T18:21:38.906" v="2174" actId="478"/>
          <ac:spMkLst>
            <pc:docMk/>
            <pc:sldMk cId="150288534" sldId="257"/>
            <ac:spMk id="2" creationId="{EC485135-734E-B729-7BAA-BB8CE479D2ED}"/>
          </ac:spMkLst>
        </pc:spChg>
        <pc:spChg chg="del mod">
          <ac:chgData name="Mohamed Abdeltawab Mohamed Hassan" userId="9c0bf4fd-e52e-47ea-be29-a8bb36e020e5" providerId="ADAL" clId="{AA24AB8E-0D4E-4BE1-97FF-6C5901A526F1}" dt="2024-10-13T18:22:31.738" v="2175" actId="26606"/>
          <ac:spMkLst>
            <pc:docMk/>
            <pc:sldMk cId="150288534" sldId="257"/>
            <ac:spMk id="3" creationId="{B72C869A-1563-3907-B6EF-C57ACF16F3D7}"/>
          </ac:spMkLst>
        </pc:spChg>
        <pc:spChg chg="add del">
          <ac:chgData name="Mohamed Abdeltawab Mohamed Hassan" userId="9c0bf4fd-e52e-47ea-be29-a8bb36e020e5" providerId="ADAL" clId="{AA24AB8E-0D4E-4BE1-97FF-6C5901A526F1}" dt="2024-10-13T18:23:10.102" v="2181" actId="26606"/>
          <ac:spMkLst>
            <pc:docMk/>
            <pc:sldMk cId="150288534" sldId="257"/>
            <ac:spMk id="10" creationId="{BACC6370-2D7E-4714-9D71-7542949D7D5D}"/>
          </ac:spMkLst>
        </pc:spChg>
        <pc:spChg chg="add del">
          <ac:chgData name="Mohamed Abdeltawab Mohamed Hassan" userId="9c0bf4fd-e52e-47ea-be29-a8bb36e020e5" providerId="ADAL" clId="{AA24AB8E-0D4E-4BE1-97FF-6C5901A526F1}" dt="2024-10-13T18:23:20.203" v="2183" actId="26606"/>
          <ac:spMkLst>
            <pc:docMk/>
            <pc:sldMk cId="150288534" sldId="257"/>
            <ac:spMk id="11" creationId="{9228552E-C8B1-4A80-8448-0787CE0FC704}"/>
          </ac:spMkLst>
        </pc:spChg>
        <pc:spChg chg="add del">
          <ac:chgData name="Mohamed Abdeltawab Mohamed Hassan" userId="9c0bf4fd-e52e-47ea-be29-a8bb36e020e5" providerId="ADAL" clId="{AA24AB8E-0D4E-4BE1-97FF-6C5901A526F1}" dt="2024-10-13T18:23:10.102" v="2181" actId="26606"/>
          <ac:spMkLst>
            <pc:docMk/>
            <pc:sldMk cId="150288534" sldId="257"/>
            <ac:spMk id="12" creationId="{F68B3F68-107C-434F-AA38-110D5EA91B85}"/>
          </ac:spMkLst>
        </pc:spChg>
        <pc:spChg chg="add del">
          <ac:chgData name="Mohamed Abdeltawab Mohamed Hassan" userId="9c0bf4fd-e52e-47ea-be29-a8bb36e020e5" providerId="ADAL" clId="{AA24AB8E-0D4E-4BE1-97FF-6C5901A526F1}" dt="2024-10-13T18:23:10.102" v="2181" actId="26606"/>
          <ac:spMkLst>
            <pc:docMk/>
            <pc:sldMk cId="150288534" sldId="257"/>
            <ac:spMk id="14" creationId="{AAD0DBB9-1A4B-4391-81D4-CB19F9AB918A}"/>
          </ac:spMkLst>
        </pc:spChg>
        <pc:spChg chg="add del">
          <ac:chgData name="Mohamed Abdeltawab Mohamed Hassan" userId="9c0bf4fd-e52e-47ea-be29-a8bb36e020e5" providerId="ADAL" clId="{AA24AB8E-0D4E-4BE1-97FF-6C5901A526F1}" dt="2024-10-13T18:23:10.102" v="2181" actId="26606"/>
          <ac:spMkLst>
            <pc:docMk/>
            <pc:sldMk cId="150288534" sldId="257"/>
            <ac:spMk id="16" creationId="{063BBA22-50EA-4C4D-BE05-F1CE4E63AA56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4T02:46:24.568" v="2261" actId="113"/>
          <ac:graphicFrameMkLst>
            <pc:docMk/>
            <pc:sldMk cId="150288534" sldId="257"/>
            <ac:graphicFrameMk id="5" creationId="{8A0030A5-2BB8-C3C8-755A-F54B43AED657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3T18:23:20.203" v="2183" actId="26606"/>
          <ac:picMkLst>
            <pc:docMk/>
            <pc:sldMk cId="150288534" sldId="257"/>
            <ac:picMk id="7" creationId="{01628004-2A8E-1594-2FA3-4720826FC1CB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3T04:31:24.116" v="2134"/>
        <pc:sldMkLst>
          <pc:docMk/>
          <pc:sldMk cId="3770782403" sldId="258"/>
        </pc:sldMkLst>
        <pc:spChg chg="del mod">
          <ac:chgData name="Mohamed Abdeltawab Mohamed Hassan" userId="9c0bf4fd-e52e-47ea-be29-a8bb36e020e5" providerId="ADAL" clId="{AA24AB8E-0D4E-4BE1-97FF-6C5901A526F1}" dt="2024-10-13T04:31:16.726" v="2132" actId="12084"/>
          <ac:spMkLst>
            <pc:docMk/>
            <pc:sldMk cId="3770782403" sldId="258"/>
            <ac:spMk id="2" creationId="{1E9ABC88-DC25-C64F-1B11-7A429B45788F}"/>
          </ac:spMkLst>
        </pc:spChg>
        <pc:spChg chg="add del mod">
          <ac:chgData name="Mohamed Abdeltawab Mohamed Hassan" userId="9c0bf4fd-e52e-47ea-be29-a8bb36e020e5" providerId="ADAL" clId="{AA24AB8E-0D4E-4BE1-97FF-6C5901A526F1}" dt="2024-10-13T04:29:54.963" v="2113" actId="26606"/>
          <ac:spMkLst>
            <pc:docMk/>
            <pc:sldMk cId="3770782403" sldId="258"/>
            <ac:spMk id="3" creationId="{AF4884A8-D42F-F6B8-FB71-76D20E9BFBCB}"/>
          </ac:spMkLst>
        </pc:spChg>
        <pc:spChg chg="add mod">
          <ac:chgData name="Mohamed Abdeltawab Mohamed Hassan" userId="9c0bf4fd-e52e-47ea-be29-a8bb36e020e5" providerId="ADAL" clId="{AA24AB8E-0D4E-4BE1-97FF-6C5901A526F1}" dt="2024-10-13T02:09:58.517" v="549"/>
          <ac:spMkLst>
            <pc:docMk/>
            <pc:sldMk cId="3770782403" sldId="258"/>
            <ac:spMk id="4" creationId="{C0D0A6D1-4B94-6F93-5F9B-E778FE8DBB70}"/>
          </ac:spMkLst>
        </pc:spChg>
        <pc:spChg chg="add mod">
          <ac:chgData name="Mohamed Abdeltawab Mohamed Hassan" userId="9c0bf4fd-e52e-47ea-be29-a8bb36e020e5" providerId="ADAL" clId="{AA24AB8E-0D4E-4BE1-97FF-6C5901A526F1}" dt="2024-10-13T02:10:05.795" v="551"/>
          <ac:spMkLst>
            <pc:docMk/>
            <pc:sldMk cId="3770782403" sldId="258"/>
            <ac:spMk id="5" creationId="{E9DFCD88-8FA0-A1D9-1D32-4C3A73D4B5A7}"/>
          </ac:spMkLst>
        </pc:spChg>
        <pc:spChg chg="add">
          <ac:chgData name="Mohamed Abdeltawab Mohamed Hassan" userId="9c0bf4fd-e52e-47ea-be29-a8bb36e020e5" providerId="ADAL" clId="{AA24AB8E-0D4E-4BE1-97FF-6C5901A526F1}" dt="2024-10-13T04:29:54.963" v="2113" actId="26606"/>
          <ac:spMkLst>
            <pc:docMk/>
            <pc:sldMk cId="3770782403" sldId="258"/>
            <ac:spMk id="9" creationId="{D9A7F3BF-8763-4074-AD77-92790AF314D1}"/>
          </ac:spMkLst>
        </pc:spChg>
        <pc:grpChg chg="add">
          <ac:chgData name="Mohamed Abdeltawab Mohamed Hassan" userId="9c0bf4fd-e52e-47ea-be29-a8bb36e020e5" providerId="ADAL" clId="{AA24AB8E-0D4E-4BE1-97FF-6C5901A526F1}" dt="2024-10-13T04:29:54.963" v="2113" actId="26606"/>
          <ac:grpSpMkLst>
            <pc:docMk/>
            <pc:sldMk cId="3770782403" sldId="258"/>
            <ac:grpSpMk id="11" creationId="{7A9648D6-B41B-42D0-A817-AE2607B0B5B8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3T04:31:24.116" v="2134"/>
          <ac:graphicFrameMkLst>
            <pc:docMk/>
            <pc:sldMk cId="3770782403" sldId="258"/>
            <ac:graphicFrameMk id="4" creationId="{C3F03702-B368-A918-A899-D6E72CAC14C4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3T04:31:09.085" v="2131" actId="14100"/>
          <ac:graphicFrameMkLst>
            <pc:docMk/>
            <pc:sldMk cId="3770782403" sldId="258"/>
            <ac:graphicFrameMk id="6" creationId="{5EBEAE17-AE73-5984-7C2A-54BE1FC667A8}"/>
          </ac:graphicFrameMkLst>
        </pc:graphicFrameChg>
        <pc:cxnChg chg="add">
          <ac:chgData name="Mohamed Abdeltawab Mohamed Hassan" userId="9c0bf4fd-e52e-47ea-be29-a8bb36e020e5" providerId="ADAL" clId="{AA24AB8E-0D4E-4BE1-97FF-6C5901A526F1}" dt="2024-10-13T04:29:54.963" v="2113" actId="26606"/>
          <ac:cxnSpMkLst>
            <pc:docMk/>
            <pc:sldMk cId="3770782403" sldId="258"/>
            <ac:cxnSpMk id="16" creationId="{C49DA8F6-BCC1-4447-B54C-57856834B94B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3T04:34:14.387" v="2166"/>
        <pc:sldMkLst>
          <pc:docMk/>
          <pc:sldMk cId="1468458394" sldId="259"/>
        </pc:sldMkLst>
        <pc:spChg chg="del mod">
          <ac:chgData name="Mohamed Abdeltawab Mohamed Hassan" userId="9c0bf4fd-e52e-47ea-be29-a8bb36e020e5" providerId="ADAL" clId="{AA24AB8E-0D4E-4BE1-97FF-6C5901A526F1}" dt="2024-10-13T04:31:42.587" v="2138" actId="12084"/>
          <ac:spMkLst>
            <pc:docMk/>
            <pc:sldMk cId="1468458394" sldId="259"/>
            <ac:spMk id="2" creationId="{09DCCF1B-D4E7-3663-0009-3A05FECBD4CF}"/>
          </ac:spMkLst>
        </pc:spChg>
        <pc:spChg chg="add del mod">
          <ac:chgData name="Mohamed Abdeltawab Mohamed Hassan" userId="9c0bf4fd-e52e-47ea-be29-a8bb36e020e5" providerId="ADAL" clId="{AA24AB8E-0D4E-4BE1-97FF-6C5901A526F1}" dt="2024-10-13T04:31:37.362" v="2137" actId="26606"/>
          <ac:spMkLst>
            <pc:docMk/>
            <pc:sldMk cId="1468458394" sldId="259"/>
            <ac:spMk id="3" creationId="{A8A354B7-CDBE-26D3-0934-63EABC817CD8}"/>
          </ac:spMkLst>
        </pc:spChg>
        <pc:spChg chg="add del">
          <ac:chgData name="Mohamed Abdeltawab Mohamed Hassan" userId="9c0bf4fd-e52e-47ea-be29-a8bb36e020e5" providerId="ADAL" clId="{AA24AB8E-0D4E-4BE1-97FF-6C5901A526F1}" dt="2024-10-13T04:31:37.315" v="2136" actId="26606"/>
          <ac:spMkLst>
            <pc:docMk/>
            <pc:sldMk cId="1468458394" sldId="259"/>
            <ac:spMk id="9" creationId="{D9A7F3BF-8763-4074-AD77-92790AF314D1}"/>
          </ac:spMkLst>
        </pc:spChg>
        <pc:spChg chg="add">
          <ac:chgData name="Mohamed Abdeltawab Mohamed Hassan" userId="9c0bf4fd-e52e-47ea-be29-a8bb36e020e5" providerId="ADAL" clId="{AA24AB8E-0D4E-4BE1-97FF-6C5901A526F1}" dt="2024-10-13T04:31:37.362" v="2137" actId="26606"/>
          <ac:spMkLst>
            <pc:docMk/>
            <pc:sldMk cId="1468458394" sldId="259"/>
            <ac:spMk id="18" creationId="{D9A7F3BF-8763-4074-AD77-92790AF314D1}"/>
          </ac:spMkLst>
        </pc:spChg>
        <pc:grpChg chg="add del">
          <ac:chgData name="Mohamed Abdeltawab Mohamed Hassan" userId="9c0bf4fd-e52e-47ea-be29-a8bb36e020e5" providerId="ADAL" clId="{AA24AB8E-0D4E-4BE1-97FF-6C5901A526F1}" dt="2024-10-13T04:31:37.315" v="2136" actId="26606"/>
          <ac:grpSpMkLst>
            <pc:docMk/>
            <pc:sldMk cId="1468458394" sldId="259"/>
            <ac:grpSpMk id="11" creationId="{7A9648D6-B41B-42D0-A817-AE2607B0B5B8}"/>
          </ac:grpSpMkLst>
        </pc:grpChg>
        <pc:grpChg chg="add">
          <ac:chgData name="Mohamed Abdeltawab Mohamed Hassan" userId="9c0bf4fd-e52e-47ea-be29-a8bb36e020e5" providerId="ADAL" clId="{AA24AB8E-0D4E-4BE1-97FF-6C5901A526F1}" dt="2024-10-13T04:31:37.362" v="2137" actId="26606"/>
          <ac:grpSpMkLst>
            <pc:docMk/>
            <pc:sldMk cId="1468458394" sldId="259"/>
            <ac:grpSpMk id="19" creationId="{7A9648D6-B41B-42D0-A817-AE2607B0B5B8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3T04:34:14.387" v="2166"/>
          <ac:graphicFrameMkLst>
            <pc:docMk/>
            <pc:sldMk cId="1468458394" sldId="259"/>
            <ac:graphicFrameMk id="4" creationId="{53981409-4472-7DCD-F3BF-C5BC0D9857DA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3T04:31:37.315" v="2136" actId="26606"/>
          <ac:graphicFrameMkLst>
            <pc:docMk/>
            <pc:sldMk cId="1468458394" sldId="259"/>
            <ac:graphicFrameMk id="5" creationId="{5C4494DC-163C-F5DE-88DC-059562B77A0C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3T04:33:58.838" v="2163"/>
          <ac:graphicFrameMkLst>
            <pc:docMk/>
            <pc:sldMk cId="1468458394" sldId="259"/>
            <ac:graphicFrameMk id="24" creationId="{9DC80D70-D23F-C2FC-2F9F-A010F27FFA32}"/>
          </ac:graphicFrameMkLst>
        </pc:graphicFrameChg>
        <pc:cxnChg chg="add del">
          <ac:chgData name="Mohamed Abdeltawab Mohamed Hassan" userId="9c0bf4fd-e52e-47ea-be29-a8bb36e020e5" providerId="ADAL" clId="{AA24AB8E-0D4E-4BE1-97FF-6C5901A526F1}" dt="2024-10-13T04:31:37.315" v="2136" actId="26606"/>
          <ac:cxnSpMkLst>
            <pc:docMk/>
            <pc:sldMk cId="1468458394" sldId="259"/>
            <ac:cxnSpMk id="16" creationId="{C49DA8F6-BCC1-4447-B54C-57856834B94B}"/>
          </ac:cxnSpMkLst>
        </pc:cxnChg>
        <pc:cxnChg chg="add">
          <ac:chgData name="Mohamed Abdeltawab Mohamed Hassan" userId="9c0bf4fd-e52e-47ea-be29-a8bb36e020e5" providerId="ADAL" clId="{AA24AB8E-0D4E-4BE1-97FF-6C5901A526F1}" dt="2024-10-13T04:31:37.362" v="2137" actId="26606"/>
          <ac:cxnSpMkLst>
            <pc:docMk/>
            <pc:sldMk cId="1468458394" sldId="259"/>
            <ac:cxnSpMk id="23" creationId="{C49DA8F6-BCC1-4447-B54C-57856834B94B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4T02:47:08.723" v="2265" actId="1076"/>
        <pc:sldMkLst>
          <pc:docMk/>
          <pc:sldMk cId="25074975" sldId="260"/>
        </pc:sldMkLst>
        <pc:spChg chg="del mod">
          <ac:chgData name="Mohamed Abdeltawab Mohamed Hassan" userId="9c0bf4fd-e52e-47ea-be29-a8bb36e020e5" providerId="ADAL" clId="{AA24AB8E-0D4E-4BE1-97FF-6C5901A526F1}" dt="2024-10-14T02:46:56.517" v="2262" actId="12084"/>
          <ac:spMkLst>
            <pc:docMk/>
            <pc:sldMk cId="25074975" sldId="260"/>
            <ac:spMk id="2" creationId="{11B72F3C-D92A-A7AA-A84C-EB90A40F2299}"/>
          </ac:spMkLst>
        </pc:spChg>
        <pc:spChg chg="del mod">
          <ac:chgData name="Mohamed Abdeltawab Mohamed Hassan" userId="9c0bf4fd-e52e-47ea-be29-a8bb36e020e5" providerId="ADAL" clId="{AA24AB8E-0D4E-4BE1-97FF-6C5901A526F1}" dt="2024-10-13T03:07:04.312" v="1148" actId="26606"/>
          <ac:spMkLst>
            <pc:docMk/>
            <pc:sldMk cId="25074975" sldId="260"/>
            <ac:spMk id="3" creationId="{AC9837A6-4950-7F04-2261-F80A34F5CFC8}"/>
          </ac:spMkLst>
        </pc:spChg>
        <pc:spChg chg="add del">
          <ac:chgData name="Mohamed Abdeltawab Mohamed Hassan" userId="9c0bf4fd-e52e-47ea-be29-a8bb36e020e5" providerId="ADAL" clId="{AA24AB8E-0D4E-4BE1-97FF-6C5901A526F1}" dt="2024-10-13T03:07:04.312" v="1148" actId="26606"/>
          <ac:spMkLst>
            <pc:docMk/>
            <pc:sldMk cId="25074975" sldId="260"/>
            <ac:spMk id="8" creationId="{5C8908E2-EE49-44D2-9428-A28D2312A8D5}"/>
          </ac:spMkLst>
        </pc:spChg>
        <pc:spChg chg="add del">
          <ac:chgData name="Mohamed Abdeltawab Mohamed Hassan" userId="9c0bf4fd-e52e-47ea-be29-a8bb36e020e5" providerId="ADAL" clId="{AA24AB8E-0D4E-4BE1-97FF-6C5901A526F1}" dt="2024-10-13T03:07:04.312" v="1148" actId="26606"/>
          <ac:spMkLst>
            <pc:docMk/>
            <pc:sldMk cId="25074975" sldId="260"/>
            <ac:spMk id="14" creationId="{BD92035A-AA2F-4CD8-A556-1CE8BDEC75BD}"/>
          </ac:spMkLst>
        </pc:spChg>
        <pc:spChg chg="add del">
          <ac:chgData name="Mohamed Abdeltawab Mohamed Hassan" userId="9c0bf4fd-e52e-47ea-be29-a8bb36e020e5" providerId="ADAL" clId="{AA24AB8E-0D4E-4BE1-97FF-6C5901A526F1}" dt="2024-10-13T03:07:04.312" v="1148" actId="26606"/>
          <ac:spMkLst>
            <pc:docMk/>
            <pc:sldMk cId="25074975" sldId="260"/>
            <ac:spMk id="16" creationId="{ED888B23-07FA-482A-96DF-47E31AF1A603}"/>
          </ac:spMkLst>
        </pc:spChg>
        <pc:spChg chg="add del">
          <ac:chgData name="Mohamed Abdeltawab Mohamed Hassan" userId="9c0bf4fd-e52e-47ea-be29-a8bb36e020e5" providerId="ADAL" clId="{AA24AB8E-0D4E-4BE1-97FF-6C5901A526F1}" dt="2024-10-13T03:08:27.548" v="1155" actId="26606"/>
          <ac:spMkLst>
            <pc:docMk/>
            <pc:sldMk cId="25074975" sldId="260"/>
            <ac:spMk id="22" creationId="{53B021B3-DE93-4AB7-8A18-CF5F1CED88B8}"/>
          </ac:spMkLst>
        </pc:spChg>
        <pc:spChg chg="add del">
          <ac:chgData name="Mohamed Abdeltawab Mohamed Hassan" userId="9c0bf4fd-e52e-47ea-be29-a8bb36e020e5" providerId="ADAL" clId="{AA24AB8E-0D4E-4BE1-97FF-6C5901A526F1}" dt="2024-10-13T03:08:27.548" v="1155" actId="26606"/>
          <ac:spMkLst>
            <pc:docMk/>
            <pc:sldMk cId="25074975" sldId="260"/>
            <ac:spMk id="24" creationId="{52D502E5-F6B4-4D58-B4AE-FC466FF15EE8}"/>
          </ac:spMkLst>
        </pc:spChg>
        <pc:spChg chg="add del">
          <ac:chgData name="Mohamed Abdeltawab Mohamed Hassan" userId="9c0bf4fd-e52e-47ea-be29-a8bb36e020e5" providerId="ADAL" clId="{AA24AB8E-0D4E-4BE1-97FF-6C5901A526F1}" dt="2024-10-13T03:08:27.548" v="1155" actId="26606"/>
          <ac:spMkLst>
            <pc:docMk/>
            <pc:sldMk cId="25074975" sldId="260"/>
            <ac:spMk id="26" creationId="{9DECDBF4-02B6-4BB4-B65B-B8107AD6A9E8}"/>
          </ac:spMkLst>
        </pc:spChg>
        <pc:spChg chg="add">
          <ac:chgData name="Mohamed Abdeltawab Mohamed Hassan" userId="9c0bf4fd-e52e-47ea-be29-a8bb36e020e5" providerId="ADAL" clId="{AA24AB8E-0D4E-4BE1-97FF-6C5901A526F1}" dt="2024-10-13T03:08:27.548" v="1155" actId="26606"/>
          <ac:spMkLst>
            <pc:docMk/>
            <pc:sldMk cId="25074975" sldId="260"/>
            <ac:spMk id="28" creationId="{6C4028FD-8BAA-4A19-BFDE-594D991B7552}"/>
          </ac:spMkLst>
        </pc:spChg>
        <pc:spChg chg="add del">
          <ac:chgData name="Mohamed Abdeltawab Mohamed Hassan" userId="9c0bf4fd-e52e-47ea-be29-a8bb36e020e5" providerId="ADAL" clId="{AA24AB8E-0D4E-4BE1-97FF-6C5901A526F1}" dt="2024-10-13T03:08:22.188" v="1154" actId="26606"/>
          <ac:spMkLst>
            <pc:docMk/>
            <pc:sldMk cId="25074975" sldId="260"/>
            <ac:spMk id="31" creationId="{56E9B3E6-E277-4D68-BA48-9CB43FFBD6E2}"/>
          </ac:spMkLst>
        </pc:spChg>
        <pc:spChg chg="add del">
          <ac:chgData name="Mohamed Abdeltawab Mohamed Hassan" userId="9c0bf4fd-e52e-47ea-be29-a8bb36e020e5" providerId="ADAL" clId="{AA24AB8E-0D4E-4BE1-97FF-6C5901A526F1}" dt="2024-10-13T03:08:22.188" v="1154" actId="26606"/>
          <ac:spMkLst>
            <pc:docMk/>
            <pc:sldMk cId="25074975" sldId="260"/>
            <ac:spMk id="38" creationId="{D5B0017B-2ECA-49AF-B397-DC140825DF8D}"/>
          </ac:spMkLst>
        </pc:spChg>
        <pc:grpChg chg="add del">
          <ac:chgData name="Mohamed Abdeltawab Mohamed Hassan" userId="9c0bf4fd-e52e-47ea-be29-a8bb36e020e5" providerId="ADAL" clId="{AA24AB8E-0D4E-4BE1-97FF-6C5901A526F1}" dt="2024-10-13T03:07:04.312" v="1148" actId="26606"/>
          <ac:grpSpMkLst>
            <pc:docMk/>
            <pc:sldMk cId="25074975" sldId="260"/>
            <ac:grpSpMk id="10" creationId="{5D1A9D8B-3117-4D9D-BDA4-DD81895098B0}"/>
          </ac:grpSpMkLst>
        </pc:grpChg>
        <pc:grpChg chg="add del">
          <ac:chgData name="Mohamed Abdeltawab Mohamed Hassan" userId="9c0bf4fd-e52e-47ea-be29-a8bb36e020e5" providerId="ADAL" clId="{AA24AB8E-0D4E-4BE1-97FF-6C5901A526F1}" dt="2024-10-13T03:08:22.188" v="1154" actId="26606"/>
          <ac:grpSpMkLst>
            <pc:docMk/>
            <pc:sldMk cId="25074975" sldId="260"/>
            <ac:grpSpMk id="33" creationId="{AE1C45F0-260A-458C-96ED-C1F6D2151219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2:47:08.723" v="2265" actId="1076"/>
          <ac:graphicFrameMkLst>
            <pc:docMk/>
            <pc:sldMk cId="25074975" sldId="260"/>
            <ac:graphicFrameMk id="3" creationId="{BDBA7FD2-2377-4AC2-6708-54409B6C4CD9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3T03:08:57.857" v="1160" actId="403"/>
          <ac:graphicFrameMkLst>
            <pc:docMk/>
            <pc:sldMk cId="25074975" sldId="260"/>
            <ac:graphicFrameMk id="18" creationId="{81BA1B81-D1E9-9FDD-076B-9A115FB78D02}"/>
          </ac:graphicFrameMkLst>
        </pc:graphicFrameChg>
        <pc:cxnChg chg="add del">
          <ac:chgData name="Mohamed Abdeltawab Mohamed Hassan" userId="9c0bf4fd-e52e-47ea-be29-a8bb36e020e5" providerId="ADAL" clId="{AA24AB8E-0D4E-4BE1-97FF-6C5901A526F1}" dt="2024-10-13T03:08:22.188" v="1154" actId="26606"/>
          <ac:cxnSpMkLst>
            <pc:docMk/>
            <pc:sldMk cId="25074975" sldId="260"/>
            <ac:cxnSpMk id="40" creationId="{6CF1BAF6-AD41-4082-B212-8A1F9A2E8779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4T04:32:29.152" v="2833" actId="12"/>
        <pc:sldMkLst>
          <pc:docMk/>
          <pc:sldMk cId="3773003279" sldId="261"/>
        </pc:sldMkLst>
        <pc:spChg chg="mod">
          <ac:chgData name="Mohamed Abdeltawab Mohamed Hassan" userId="9c0bf4fd-e52e-47ea-be29-a8bb36e020e5" providerId="ADAL" clId="{AA24AB8E-0D4E-4BE1-97FF-6C5901A526F1}" dt="2024-10-13T02:38:04.032" v="730" actId="1076"/>
          <ac:spMkLst>
            <pc:docMk/>
            <pc:sldMk cId="3773003279" sldId="261"/>
            <ac:spMk id="2" creationId="{CD38C03D-DA5C-36B2-E6DA-56353D71EA85}"/>
          </ac:spMkLst>
        </pc:spChg>
        <pc:spChg chg="mod ord">
          <ac:chgData name="Mohamed Abdeltawab Mohamed Hassan" userId="9c0bf4fd-e52e-47ea-be29-a8bb36e020e5" providerId="ADAL" clId="{AA24AB8E-0D4E-4BE1-97FF-6C5901A526F1}" dt="2024-10-14T04:32:29.152" v="2833" actId="12"/>
          <ac:spMkLst>
            <pc:docMk/>
            <pc:sldMk cId="3773003279" sldId="261"/>
            <ac:spMk id="3" creationId="{2E79BF0F-82D3-38DE-BB00-5C3238D74509}"/>
          </ac:spMkLst>
        </pc:spChg>
        <pc:spChg chg="add del">
          <ac:chgData name="Mohamed Abdeltawab Mohamed Hassan" userId="9c0bf4fd-e52e-47ea-be29-a8bb36e020e5" providerId="ADAL" clId="{AA24AB8E-0D4E-4BE1-97FF-6C5901A526F1}" dt="2024-10-13T02:36:10.858" v="703" actId="26606"/>
          <ac:spMkLst>
            <pc:docMk/>
            <pc:sldMk cId="3773003279" sldId="261"/>
            <ac:spMk id="13" creationId="{C0763A76-9F1C-4FC5-82B7-DD475DA461B2}"/>
          </ac:spMkLst>
        </pc:spChg>
        <pc:spChg chg="add del">
          <ac:chgData name="Mohamed Abdeltawab Mohamed Hassan" userId="9c0bf4fd-e52e-47ea-be29-a8bb36e020e5" providerId="ADAL" clId="{AA24AB8E-0D4E-4BE1-97FF-6C5901A526F1}" dt="2024-10-13T02:36:10.858" v="703" actId="26606"/>
          <ac:spMkLst>
            <pc:docMk/>
            <pc:sldMk cId="3773003279" sldId="261"/>
            <ac:spMk id="14" creationId="{E81BF4F6-F2CF-4984-9D14-D6966D92F99F}"/>
          </ac:spMkLst>
        </pc:spChg>
        <pc:spChg chg="add">
          <ac:chgData name="Mohamed Abdeltawab Mohamed Hassan" userId="9c0bf4fd-e52e-47ea-be29-a8bb36e020e5" providerId="ADAL" clId="{AA24AB8E-0D4E-4BE1-97FF-6C5901A526F1}" dt="2024-10-13T02:36:10.858" v="703" actId="26606"/>
          <ac:spMkLst>
            <pc:docMk/>
            <pc:sldMk cId="3773003279" sldId="261"/>
            <ac:spMk id="17" creationId="{D009D6D5-DAC2-4A8B-A17A-E206B9012D09}"/>
          </ac:spMkLst>
        </pc:spChg>
        <pc:spChg chg="add del">
          <ac:chgData name="Mohamed Abdeltawab Mohamed Hassan" userId="9c0bf4fd-e52e-47ea-be29-a8bb36e020e5" providerId="ADAL" clId="{AA24AB8E-0D4E-4BE1-97FF-6C5901A526F1}" dt="2024-10-13T02:36:03.091" v="699" actId="26606"/>
          <ac:spMkLst>
            <pc:docMk/>
            <pc:sldMk cId="3773003279" sldId="261"/>
            <ac:spMk id="20" creationId="{F13C74B1-5B17-4795-BED0-7140497B445A}"/>
          </ac:spMkLst>
        </pc:spChg>
        <pc:spChg chg="add del">
          <ac:chgData name="Mohamed Abdeltawab Mohamed Hassan" userId="9c0bf4fd-e52e-47ea-be29-a8bb36e020e5" providerId="ADAL" clId="{AA24AB8E-0D4E-4BE1-97FF-6C5901A526F1}" dt="2024-10-13T02:36:03.091" v="699" actId="26606"/>
          <ac:spMkLst>
            <pc:docMk/>
            <pc:sldMk cId="3773003279" sldId="261"/>
            <ac:spMk id="22" creationId="{D4974D33-8DC5-464E-8C6D-BE58F0669C17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4" creationId="{6CB927A4-E432-4310-9CD5-E89FF5063179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5" creationId="{327D73B4-9F5C-4A64-A179-51B9500CB8B5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6" creationId="{1453BF6C-B012-48B7-B4E8-6D7AC7C27D02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7" creationId="{C1F06963-6374-4B48-844F-071A9BAAAE02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8" creationId="{E3020543-B24B-4EC4-8FFC-8DD88EEA91A8}"/>
          </ac:spMkLst>
        </pc:spChg>
        <pc:grpChg chg="add del">
          <ac:chgData name="Mohamed Abdeltawab Mohamed Hassan" userId="9c0bf4fd-e52e-47ea-be29-a8bb36e020e5" providerId="ADAL" clId="{AA24AB8E-0D4E-4BE1-97FF-6C5901A526F1}" dt="2024-10-13T02:35:33.292" v="687" actId="26606"/>
          <ac:grpSpMkLst>
            <pc:docMk/>
            <pc:sldMk cId="3773003279" sldId="261"/>
            <ac:grpSpMk id="9" creationId="{5EFBDE31-BB3E-6CFC-23CD-B5976DA38438}"/>
          </ac:grpSpMkLst>
        </pc:grpChg>
        <pc:picChg chg="add del">
          <ac:chgData name="Mohamed Abdeltawab Mohamed Hassan" userId="9c0bf4fd-e52e-47ea-be29-a8bb36e020e5" providerId="ADAL" clId="{AA24AB8E-0D4E-4BE1-97FF-6C5901A526F1}" dt="2024-10-13T02:35:33.292" v="687" actId="26606"/>
          <ac:picMkLst>
            <pc:docMk/>
            <pc:sldMk cId="3773003279" sldId="261"/>
            <ac:picMk id="5" creationId="{74B972C2-0DB6-C51A-FDC1-5B04C2324A03}"/>
          </ac:picMkLst>
        </pc:picChg>
        <pc:picChg chg="add mod">
          <ac:chgData name="Mohamed Abdeltawab Mohamed Hassan" userId="9c0bf4fd-e52e-47ea-be29-a8bb36e020e5" providerId="ADAL" clId="{AA24AB8E-0D4E-4BE1-97FF-6C5901A526F1}" dt="2024-10-13T02:36:10.858" v="703" actId="26606"/>
          <ac:picMkLst>
            <pc:docMk/>
            <pc:sldMk cId="3773003279" sldId="261"/>
            <ac:picMk id="15" creationId="{168428C2-F404-B845-5328-0F122035213D}"/>
          </ac:picMkLst>
        </pc:picChg>
        <pc:cxnChg chg="add del">
          <ac:chgData name="Mohamed Abdeltawab Mohamed Hassan" userId="9c0bf4fd-e52e-47ea-be29-a8bb36e020e5" providerId="ADAL" clId="{AA24AB8E-0D4E-4BE1-97FF-6C5901A526F1}" dt="2024-10-13T02:36:05.215" v="701" actId="26606"/>
          <ac:cxnSpMkLst>
            <pc:docMk/>
            <pc:sldMk cId="3773003279" sldId="261"/>
            <ac:cxnSpMk id="30" creationId="{C49DA8F6-BCC1-4447-B54C-57856834B94B}"/>
          </ac:cxnSpMkLst>
        </pc:cxnChg>
      </pc:sldChg>
      <pc:sldChg chg="addSp delSp modSp new mod">
        <pc:chgData name="Mohamed Abdeltawab Mohamed Hassan" userId="9c0bf4fd-e52e-47ea-be29-a8bb36e020e5" providerId="ADAL" clId="{AA24AB8E-0D4E-4BE1-97FF-6C5901A526F1}" dt="2024-10-14T04:26:25.164" v="2812" actId="20577"/>
        <pc:sldMkLst>
          <pc:docMk/>
          <pc:sldMk cId="2148784015" sldId="262"/>
        </pc:sldMkLst>
        <pc:spChg chg="add mod">
          <ac:chgData name="Mohamed Abdeltawab Mohamed Hassan" userId="9c0bf4fd-e52e-47ea-be29-a8bb36e020e5" providerId="ADAL" clId="{AA24AB8E-0D4E-4BE1-97FF-6C5901A526F1}" dt="2024-10-14T04:25:50.680" v="2786" actId="1076"/>
          <ac:spMkLst>
            <pc:docMk/>
            <pc:sldMk cId="2148784015" sldId="262"/>
            <ac:spMk id="2" creationId="{19B687D3-55B8-79D0-0FBE-A01FA5654E92}"/>
          </ac:spMkLst>
        </pc:spChg>
        <pc:spChg chg="del mod">
          <ac:chgData name="Mohamed Abdeltawab Mohamed Hassan" userId="9c0bf4fd-e52e-47ea-be29-a8bb36e020e5" providerId="ADAL" clId="{AA24AB8E-0D4E-4BE1-97FF-6C5901A526F1}" dt="2024-10-13T02:58:34.195" v="1072" actId="12084"/>
          <ac:spMkLst>
            <pc:docMk/>
            <pc:sldMk cId="2148784015" sldId="262"/>
            <ac:spMk id="2" creationId="{463BF63D-1705-C8AE-94A9-194388C3BC83}"/>
          </ac:spMkLst>
        </pc:spChg>
        <pc:spChg chg="add del mod">
          <ac:chgData name="Mohamed Abdeltawab Mohamed Hassan" userId="9c0bf4fd-e52e-47ea-be29-a8bb36e020e5" providerId="ADAL" clId="{AA24AB8E-0D4E-4BE1-97FF-6C5901A526F1}" dt="2024-10-14T04:26:25.164" v="2812" actId="20577"/>
          <ac:spMkLst>
            <pc:docMk/>
            <pc:sldMk cId="2148784015" sldId="262"/>
            <ac:spMk id="3" creationId="{38A8F366-36A0-6EFC-FDB9-BD46AF053F09}"/>
          </ac:spMkLst>
        </pc:spChg>
        <pc:spChg chg="add mod">
          <ac:chgData name="Mohamed Abdeltawab Mohamed Hassan" userId="9c0bf4fd-e52e-47ea-be29-a8bb36e020e5" providerId="ADAL" clId="{AA24AB8E-0D4E-4BE1-97FF-6C5901A526F1}" dt="2024-10-13T02:55:33.744" v="1040" actId="1076"/>
          <ac:spMkLst>
            <pc:docMk/>
            <pc:sldMk cId="2148784015" sldId="262"/>
            <ac:spMk id="4" creationId="{5951675F-98F0-0454-597A-70C1AADB7C28}"/>
          </ac:spMkLst>
        </pc:spChg>
        <pc:spChg chg="add mod">
          <ac:chgData name="Mohamed Abdeltawab Mohamed Hassan" userId="9c0bf4fd-e52e-47ea-be29-a8bb36e020e5" providerId="ADAL" clId="{AA24AB8E-0D4E-4BE1-97FF-6C5901A526F1}" dt="2024-10-13T02:55:42.692" v="1041" actId="1076"/>
          <ac:spMkLst>
            <pc:docMk/>
            <pc:sldMk cId="2148784015" sldId="262"/>
            <ac:spMk id="6" creationId="{4B10901A-166C-63C4-89C3-8146D1DB47A2}"/>
          </ac:spMkLst>
        </pc:spChg>
        <pc:spChg chg="add mod">
          <ac:chgData name="Mohamed Abdeltawab Mohamed Hassan" userId="9c0bf4fd-e52e-47ea-be29-a8bb36e020e5" providerId="ADAL" clId="{AA24AB8E-0D4E-4BE1-97FF-6C5901A526F1}" dt="2024-10-13T02:58:21.338" v="1071" actId="14100"/>
          <ac:spMkLst>
            <pc:docMk/>
            <pc:sldMk cId="2148784015" sldId="262"/>
            <ac:spMk id="7" creationId="{CA2A2158-6F9B-85A6-2D5A-3CD5D3A5216D}"/>
          </ac:spMkLst>
        </pc:spChg>
        <pc:spChg chg="add del mod">
          <ac:chgData name="Mohamed Abdeltawab Mohamed Hassan" userId="9c0bf4fd-e52e-47ea-be29-a8bb36e020e5" providerId="ADAL" clId="{AA24AB8E-0D4E-4BE1-97FF-6C5901A526F1}" dt="2024-10-13T02:56:23.384" v="1049" actId="11529"/>
          <ac:spMkLst>
            <pc:docMk/>
            <pc:sldMk cId="2148784015" sldId="262"/>
            <ac:spMk id="9" creationId="{3AEE99B1-2A7A-F354-6DF6-6A6F5DC9F48A}"/>
          </ac:spMkLst>
        </pc:spChg>
        <pc:spChg chg="add del mod">
          <ac:chgData name="Mohamed Abdeltawab Mohamed Hassan" userId="9c0bf4fd-e52e-47ea-be29-a8bb36e020e5" providerId="ADAL" clId="{AA24AB8E-0D4E-4BE1-97FF-6C5901A526F1}" dt="2024-10-13T02:57:24.851" v="1061" actId="478"/>
          <ac:spMkLst>
            <pc:docMk/>
            <pc:sldMk cId="2148784015" sldId="262"/>
            <ac:spMk id="10" creationId="{E9A325D9-282D-2E1D-44B5-44B9FA178EE5}"/>
          </ac:spMkLst>
        </pc:spChg>
        <pc:spChg chg="add mod">
          <ac:chgData name="Mohamed Abdeltawab Mohamed Hassan" userId="9c0bf4fd-e52e-47ea-be29-a8bb36e020e5" providerId="ADAL" clId="{AA24AB8E-0D4E-4BE1-97FF-6C5901A526F1}" dt="2024-10-13T02:58:14.319" v="1070" actId="14100"/>
          <ac:spMkLst>
            <pc:docMk/>
            <pc:sldMk cId="2148784015" sldId="262"/>
            <ac:spMk id="11" creationId="{89360EDC-33C0-9F60-2656-F1952F642BC5}"/>
          </ac:spMkLst>
        </pc:spChg>
        <pc:graphicFrameChg chg="add del">
          <ac:chgData name="Mohamed Abdeltawab Mohamed Hassan" userId="9c0bf4fd-e52e-47ea-be29-a8bb36e020e5" providerId="ADAL" clId="{AA24AB8E-0D4E-4BE1-97FF-6C5901A526F1}" dt="2024-10-13T02:54:33.641" v="1032" actId="26606"/>
          <ac:graphicFrameMkLst>
            <pc:docMk/>
            <pc:sldMk cId="2148784015" sldId="262"/>
            <ac:graphicFrameMk id="8" creationId="{9E98AF11-25DF-2483-9E7D-B1D6F83AE7B2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3T03:11:19.243" v="1178" actId="20577"/>
          <ac:graphicFrameMkLst>
            <pc:docMk/>
            <pc:sldMk cId="2148784015" sldId="262"/>
            <ac:graphicFrameMk id="12" creationId="{23714BE3-8183-9E37-F155-3743F88B0E73}"/>
          </ac:graphicFrameMkLst>
        </pc:graphicFrameChg>
      </pc:sldChg>
      <pc:sldChg chg="addSp delSp modSp new mod setBg addAnim modAnim">
        <pc:chgData name="Mohamed Abdeltawab Mohamed Hassan" userId="9c0bf4fd-e52e-47ea-be29-a8bb36e020e5" providerId="ADAL" clId="{AA24AB8E-0D4E-4BE1-97FF-6C5901A526F1}" dt="2024-10-13T03:15:40.987" v="1227"/>
        <pc:sldMkLst>
          <pc:docMk/>
          <pc:sldMk cId="374559614" sldId="263"/>
        </pc:sldMkLst>
        <pc:spChg chg="mod">
          <ac:chgData name="Mohamed Abdeltawab Mohamed Hassan" userId="9c0bf4fd-e52e-47ea-be29-a8bb36e020e5" providerId="ADAL" clId="{AA24AB8E-0D4E-4BE1-97FF-6C5901A526F1}" dt="2024-10-13T03:12:26.519" v="1201" actId="1076"/>
          <ac:spMkLst>
            <pc:docMk/>
            <pc:sldMk cId="374559614" sldId="263"/>
            <ac:spMk id="2" creationId="{03A4D4EB-F6DC-A787-7E33-BBDD46910A51}"/>
          </ac:spMkLst>
        </pc:spChg>
        <pc:spChg chg="del">
          <ac:chgData name="Mohamed Abdeltawab Mohamed Hassan" userId="9c0bf4fd-e52e-47ea-be29-a8bb36e020e5" providerId="ADAL" clId="{AA24AB8E-0D4E-4BE1-97FF-6C5901A526F1}" dt="2024-10-13T03:11:35.294" v="1179" actId="478"/>
          <ac:spMkLst>
            <pc:docMk/>
            <pc:sldMk cId="374559614" sldId="263"/>
            <ac:spMk id="3" creationId="{056C5C2B-C8DD-6BAB-2141-3B345C15C987}"/>
          </ac:spMkLst>
        </pc:spChg>
        <pc:spChg chg="add mod">
          <ac:chgData name="Mohamed Abdeltawab Mohamed Hassan" userId="9c0bf4fd-e52e-47ea-be29-a8bb36e020e5" providerId="ADAL" clId="{AA24AB8E-0D4E-4BE1-97FF-6C5901A526F1}" dt="2024-10-13T03:14:07.246" v="1217" actId="1076"/>
          <ac:spMkLst>
            <pc:docMk/>
            <pc:sldMk cId="374559614" sldId="263"/>
            <ac:spMk id="6" creationId="{F3B8CE68-4537-F631-084C-C42394A3D998}"/>
          </ac:spMkLst>
        </pc:spChg>
        <pc:spChg chg="add">
          <ac:chgData name="Mohamed Abdeltawab Mohamed Hassan" userId="9c0bf4fd-e52e-47ea-be29-a8bb36e020e5" providerId="ADAL" clId="{AA24AB8E-0D4E-4BE1-97FF-6C5901A526F1}" dt="2024-10-13T03:11:54.867" v="1190" actId="26606"/>
          <ac:spMkLst>
            <pc:docMk/>
            <pc:sldMk cId="374559614" sldId="263"/>
            <ac:spMk id="8" creationId="{EB0222B5-B739-82A9-5CCC-C5585AE12A69}"/>
          </ac:spMkLst>
        </pc:spChg>
        <pc:spChg chg="add">
          <ac:chgData name="Mohamed Abdeltawab Mohamed Hassan" userId="9c0bf4fd-e52e-47ea-be29-a8bb36e020e5" providerId="ADAL" clId="{AA24AB8E-0D4E-4BE1-97FF-6C5901A526F1}" dt="2024-10-13T03:11:54.867" v="1190" actId="26606"/>
          <ac:spMkLst>
            <pc:docMk/>
            <pc:sldMk cId="374559614" sldId="263"/>
            <ac:spMk id="10" creationId="{5BE23E75-E7E9-4D9F-6D25-5512363F8621}"/>
          </ac:spMkLst>
        </pc:spChg>
        <pc:picChg chg="add mod">
          <ac:chgData name="Mohamed Abdeltawab Mohamed Hassan" userId="9c0bf4fd-e52e-47ea-be29-a8bb36e020e5" providerId="ADAL" clId="{AA24AB8E-0D4E-4BE1-97FF-6C5901A526F1}" dt="2024-10-13T03:12:04.287" v="1194" actId="1076"/>
          <ac:picMkLst>
            <pc:docMk/>
            <pc:sldMk cId="374559614" sldId="263"/>
            <ac:picMk id="4" creationId="{EDE5171E-C43B-E3F1-240F-8B8AFFB33EDE}"/>
          </ac:picMkLst>
        </pc:picChg>
        <pc:cxnChg chg="add">
          <ac:chgData name="Mohamed Abdeltawab Mohamed Hassan" userId="9c0bf4fd-e52e-47ea-be29-a8bb36e020e5" providerId="ADAL" clId="{AA24AB8E-0D4E-4BE1-97FF-6C5901A526F1}" dt="2024-10-13T03:11:54.867" v="1190" actId="26606"/>
          <ac:cxnSpMkLst>
            <pc:docMk/>
            <pc:sldMk cId="374559614" sldId="263"/>
            <ac:cxnSpMk id="12" creationId="{61B115DB-65EB-3FC3-7284-CFDF4ADC60B6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3T03:18:21.108" v="1259"/>
        <pc:sldMkLst>
          <pc:docMk/>
          <pc:sldMk cId="3189848153" sldId="264"/>
        </pc:sldMkLst>
        <pc:spChg chg="mod">
          <ac:chgData name="Mohamed Abdeltawab Mohamed Hassan" userId="9c0bf4fd-e52e-47ea-be29-a8bb36e020e5" providerId="ADAL" clId="{AA24AB8E-0D4E-4BE1-97FF-6C5901A526F1}" dt="2024-10-13T03:17:14.201" v="1248" actId="403"/>
          <ac:spMkLst>
            <pc:docMk/>
            <pc:sldMk cId="3189848153" sldId="264"/>
            <ac:spMk id="2" creationId="{958731ED-D661-5D98-FD66-9ECE6315276F}"/>
          </ac:spMkLst>
        </pc:spChg>
        <pc:spChg chg="del mo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3" creationId="{80211933-9BD8-DC8B-F8E2-A5F747551C4B}"/>
          </ac:spMkLst>
        </pc:spChg>
        <pc:spChg chg="ad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9" creationId="{BACC6370-2D7E-4714-9D71-7542949D7D5D}"/>
          </ac:spMkLst>
        </pc:spChg>
        <pc:spChg chg="ad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11" creationId="{F68B3F68-107C-434F-AA38-110D5EA91B85}"/>
          </ac:spMkLst>
        </pc:spChg>
        <pc:spChg chg="ad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13" creationId="{AAD0DBB9-1A4B-4391-81D4-CB19F9AB918A}"/>
          </ac:spMkLst>
        </pc:spChg>
        <pc:spChg chg="ad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15" creationId="{063BBA22-50EA-4C4D-BE05-F1CE4E63AA56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3T03:18:21.108" v="1259"/>
          <ac:graphicFrameMkLst>
            <pc:docMk/>
            <pc:sldMk cId="3189848153" sldId="264"/>
            <ac:graphicFrameMk id="5" creationId="{940F33F2-1F07-5807-163A-38D3A356F243}"/>
          </ac:graphicFrameMkLst>
        </pc:graphicFrameChg>
      </pc:sldChg>
      <pc:sldChg chg="addSp delSp modSp new mod setBg">
        <pc:chgData name="Mohamed Abdeltawab Mohamed Hassan" userId="9c0bf4fd-e52e-47ea-be29-a8bb36e020e5" providerId="ADAL" clId="{AA24AB8E-0D4E-4BE1-97FF-6C5901A526F1}" dt="2024-10-13T03:33:06.464" v="1402" actId="27636"/>
        <pc:sldMkLst>
          <pc:docMk/>
          <pc:sldMk cId="458061441" sldId="265"/>
        </pc:sldMkLst>
        <pc:spChg chg="del mod">
          <ac:chgData name="Mohamed Abdeltawab Mohamed Hassan" userId="9c0bf4fd-e52e-47ea-be29-a8bb36e020e5" providerId="ADAL" clId="{AA24AB8E-0D4E-4BE1-97FF-6C5901A526F1}" dt="2024-10-13T03:26:13.585" v="1329" actId="478"/>
          <ac:spMkLst>
            <pc:docMk/>
            <pc:sldMk cId="458061441" sldId="265"/>
            <ac:spMk id="2" creationId="{B731A49B-1D2F-02F0-5C21-9B438372FB2E}"/>
          </ac:spMkLst>
        </pc:spChg>
        <pc:spChg chg="mod">
          <ac:chgData name="Mohamed Abdeltawab Mohamed Hassan" userId="9c0bf4fd-e52e-47ea-be29-a8bb36e020e5" providerId="ADAL" clId="{AA24AB8E-0D4E-4BE1-97FF-6C5901A526F1}" dt="2024-10-13T03:33:06.464" v="1402" actId="27636"/>
          <ac:spMkLst>
            <pc:docMk/>
            <pc:sldMk cId="458061441" sldId="265"/>
            <ac:spMk id="3" creationId="{3857C244-0ADD-F19C-52CE-D9A7CEBA8AAC}"/>
          </ac:spMkLst>
        </pc:spChg>
        <pc:spChg chg="add del">
          <ac:chgData name="Mohamed Abdeltawab Mohamed Hassan" userId="9c0bf4fd-e52e-47ea-be29-a8bb36e020e5" providerId="ADAL" clId="{AA24AB8E-0D4E-4BE1-97FF-6C5901A526F1}" dt="2024-10-13T03:25:13.116" v="1320" actId="26606"/>
          <ac:spMkLst>
            <pc:docMk/>
            <pc:sldMk cId="458061441" sldId="265"/>
            <ac:spMk id="5" creationId="{245A9F99-D9B1-4094-A2E2-B90AC1DB7B9C}"/>
          </ac:spMkLst>
        </pc:spChg>
        <pc:spChg chg="add del">
          <ac:chgData name="Mohamed Abdeltawab Mohamed Hassan" userId="9c0bf4fd-e52e-47ea-be29-a8bb36e020e5" providerId="ADAL" clId="{AA24AB8E-0D4E-4BE1-97FF-6C5901A526F1}" dt="2024-10-13T03:25:13.116" v="1320" actId="26606"/>
          <ac:spMkLst>
            <pc:docMk/>
            <pc:sldMk cId="458061441" sldId="265"/>
            <ac:spMk id="6" creationId="{B7FAF607-473A-4A43-A23D-BBFF5C4117BB}"/>
          </ac:spMkLst>
        </pc:spChg>
        <pc:spChg chg="add del">
          <ac:chgData name="Mohamed Abdeltawab Mohamed Hassan" userId="9c0bf4fd-e52e-47ea-be29-a8bb36e020e5" providerId="ADAL" clId="{AA24AB8E-0D4E-4BE1-97FF-6C5901A526F1}" dt="2024-10-13T03:24:18.303" v="1311" actId="26606"/>
          <ac:spMkLst>
            <pc:docMk/>
            <pc:sldMk cId="458061441" sldId="265"/>
            <ac:spMk id="8" creationId="{081EA652-8C6A-4E69-BEB9-170809474553}"/>
          </ac:spMkLst>
        </pc:spChg>
        <pc:spChg chg="add del">
          <ac:chgData name="Mohamed Abdeltawab Mohamed Hassan" userId="9c0bf4fd-e52e-47ea-be29-a8bb36e020e5" providerId="ADAL" clId="{AA24AB8E-0D4E-4BE1-97FF-6C5901A526F1}" dt="2024-10-13T03:24:18.303" v="1311" actId="26606"/>
          <ac:spMkLst>
            <pc:docMk/>
            <pc:sldMk cId="458061441" sldId="265"/>
            <ac:spMk id="10" creationId="{5298780A-33B9-4EA2-8F67-DE68AD62841B}"/>
          </ac:spMkLst>
        </pc:spChg>
        <pc:spChg chg="add del">
          <ac:chgData name="Mohamed Abdeltawab Mohamed Hassan" userId="9c0bf4fd-e52e-47ea-be29-a8bb36e020e5" providerId="ADAL" clId="{AA24AB8E-0D4E-4BE1-97FF-6C5901A526F1}" dt="2024-10-13T03:24:18.303" v="1311" actId="26606"/>
          <ac:spMkLst>
            <pc:docMk/>
            <pc:sldMk cId="458061441" sldId="265"/>
            <ac:spMk id="12" creationId="{7F488E8B-4E1E-4402-8935-D4E6C02615C7}"/>
          </ac:spMkLst>
        </pc:spChg>
        <pc:spChg chg="add">
          <ac:chgData name="Mohamed Abdeltawab Mohamed Hassan" userId="9c0bf4fd-e52e-47ea-be29-a8bb36e020e5" providerId="ADAL" clId="{AA24AB8E-0D4E-4BE1-97FF-6C5901A526F1}" dt="2024-10-13T03:25:13.129" v="1321" actId="26606"/>
          <ac:spMkLst>
            <pc:docMk/>
            <pc:sldMk cId="458061441" sldId="265"/>
            <ac:spMk id="19" creationId="{8B9AA7C6-5E5A-498E-A6DF-A943376E09BC}"/>
          </ac:spMkLst>
        </pc:spChg>
        <pc:spChg chg="add">
          <ac:chgData name="Mohamed Abdeltawab Mohamed Hassan" userId="9c0bf4fd-e52e-47ea-be29-a8bb36e020e5" providerId="ADAL" clId="{AA24AB8E-0D4E-4BE1-97FF-6C5901A526F1}" dt="2024-10-13T03:25:13.129" v="1321" actId="26606"/>
          <ac:spMkLst>
            <pc:docMk/>
            <pc:sldMk cId="458061441" sldId="265"/>
            <ac:spMk id="22" creationId="{81E140AE-0ABF-47C8-BF32-7D2F0CF2BA44}"/>
          </ac:spMkLst>
        </pc:spChg>
        <pc:spChg chg="add">
          <ac:chgData name="Mohamed Abdeltawab Mohamed Hassan" userId="9c0bf4fd-e52e-47ea-be29-a8bb36e020e5" providerId="ADAL" clId="{AA24AB8E-0D4E-4BE1-97FF-6C5901A526F1}" dt="2024-10-13T03:25:13.129" v="1321" actId="26606"/>
          <ac:spMkLst>
            <pc:docMk/>
            <pc:sldMk cId="458061441" sldId="265"/>
            <ac:spMk id="23" creationId="{CBC4F608-B4B8-48C3-9572-C0F061B1CD99}"/>
          </ac:spMkLst>
        </pc:spChg>
        <pc:grpChg chg="add del">
          <ac:chgData name="Mohamed Abdeltawab Mohamed Hassan" userId="9c0bf4fd-e52e-47ea-be29-a8bb36e020e5" providerId="ADAL" clId="{AA24AB8E-0D4E-4BE1-97FF-6C5901A526F1}" dt="2024-10-13T03:25:13.116" v="1320" actId="26606"/>
          <ac:grpSpMkLst>
            <pc:docMk/>
            <pc:sldMk cId="458061441" sldId="265"/>
            <ac:grpSpMk id="14" creationId="{C5F6476F-D303-44D3-B30F-1BA348F0F64A}"/>
          </ac:grpSpMkLst>
        </pc:grpChg>
        <pc:grpChg chg="add">
          <ac:chgData name="Mohamed Abdeltawab Mohamed Hassan" userId="9c0bf4fd-e52e-47ea-be29-a8bb36e020e5" providerId="ADAL" clId="{AA24AB8E-0D4E-4BE1-97FF-6C5901A526F1}" dt="2024-10-13T03:25:13.129" v="1321" actId="26606"/>
          <ac:grpSpMkLst>
            <pc:docMk/>
            <pc:sldMk cId="458061441" sldId="265"/>
            <ac:grpSpMk id="20" creationId="{83EAB11A-76F7-48F4-9B4F-5BFDF4BF9670}"/>
          </ac:grpSpMkLst>
        </pc:grpChg>
        <pc:picChg chg="add del mod">
          <ac:chgData name="Mohamed Abdeltawab Mohamed Hassan" userId="9c0bf4fd-e52e-47ea-be29-a8bb36e020e5" providerId="ADAL" clId="{AA24AB8E-0D4E-4BE1-97FF-6C5901A526F1}" dt="2024-10-13T03:20:28.697" v="1271" actId="478"/>
          <ac:picMkLst>
            <pc:docMk/>
            <pc:sldMk cId="458061441" sldId="265"/>
            <ac:picMk id="4" creationId="{CB48FDA3-53DD-4216-0616-DF36B369DB2B}"/>
          </ac:picMkLst>
        </pc:picChg>
        <pc:picChg chg="add del">
          <ac:chgData name="Mohamed Abdeltawab Mohamed Hassan" userId="9c0bf4fd-e52e-47ea-be29-a8bb36e020e5" providerId="ADAL" clId="{AA24AB8E-0D4E-4BE1-97FF-6C5901A526F1}" dt="2024-10-13T03:25:13.116" v="1320" actId="26606"/>
          <ac:picMkLst>
            <pc:docMk/>
            <pc:sldMk cId="458061441" sldId="265"/>
            <ac:picMk id="7" creationId="{CF2B415F-860F-357E-E92B-300608570600}"/>
          </ac:picMkLst>
        </pc:picChg>
      </pc:sldChg>
      <pc:sldChg chg="addSp delSp modSp new mod modClrScheme chgLayout">
        <pc:chgData name="Mohamed Abdeltawab Mohamed Hassan" userId="9c0bf4fd-e52e-47ea-be29-a8bb36e020e5" providerId="ADAL" clId="{AA24AB8E-0D4E-4BE1-97FF-6C5901A526F1}" dt="2024-10-13T03:21:31.164" v="1282" actId="14100"/>
        <pc:sldMkLst>
          <pc:docMk/>
          <pc:sldMk cId="3914395658" sldId="266"/>
        </pc:sldMkLst>
        <pc:spChg chg="del">
          <ac:chgData name="Mohamed Abdeltawab Mohamed Hassan" userId="9c0bf4fd-e52e-47ea-be29-a8bb36e020e5" providerId="ADAL" clId="{AA24AB8E-0D4E-4BE1-97FF-6C5901A526F1}" dt="2024-10-13T03:20:36.399" v="1273" actId="700"/>
          <ac:spMkLst>
            <pc:docMk/>
            <pc:sldMk cId="3914395658" sldId="266"/>
            <ac:spMk id="2" creationId="{BC26D5C4-DDA6-162F-6FFE-F0495C66A98D}"/>
          </ac:spMkLst>
        </pc:spChg>
        <pc:spChg chg="del">
          <ac:chgData name="Mohamed Abdeltawab Mohamed Hassan" userId="9c0bf4fd-e52e-47ea-be29-a8bb36e020e5" providerId="ADAL" clId="{AA24AB8E-0D4E-4BE1-97FF-6C5901A526F1}" dt="2024-10-13T03:20:36.399" v="1273" actId="700"/>
          <ac:spMkLst>
            <pc:docMk/>
            <pc:sldMk cId="3914395658" sldId="266"/>
            <ac:spMk id="3" creationId="{5D3A3500-2070-5A98-B41D-FA40D4E040CC}"/>
          </ac:spMkLst>
        </pc:spChg>
        <pc:picChg chg="add mod">
          <ac:chgData name="Mohamed Abdeltawab Mohamed Hassan" userId="9c0bf4fd-e52e-47ea-be29-a8bb36e020e5" providerId="ADAL" clId="{AA24AB8E-0D4E-4BE1-97FF-6C5901A526F1}" dt="2024-10-13T03:21:31.164" v="1282" actId="14100"/>
          <ac:picMkLst>
            <pc:docMk/>
            <pc:sldMk cId="3914395658" sldId="266"/>
            <ac:picMk id="4" creationId="{82C104D7-27BD-EF48-40B1-36225EF71B63}"/>
          </ac:picMkLst>
        </pc:picChg>
      </pc:sldChg>
      <pc:sldChg chg="addSp delSp modSp new mod setBg addAnim">
        <pc:chgData name="Mohamed Abdeltawab Mohamed Hassan" userId="9c0bf4fd-e52e-47ea-be29-a8bb36e020e5" providerId="ADAL" clId="{AA24AB8E-0D4E-4BE1-97FF-6C5901A526F1}" dt="2024-10-13T03:26:06.005" v="1328"/>
        <pc:sldMkLst>
          <pc:docMk/>
          <pc:sldMk cId="733855967" sldId="267"/>
        </pc:sldMkLst>
        <pc:spChg chg="mod">
          <ac:chgData name="Mohamed Abdeltawab Mohamed Hassan" userId="9c0bf4fd-e52e-47ea-be29-a8bb36e020e5" providerId="ADAL" clId="{AA24AB8E-0D4E-4BE1-97FF-6C5901A526F1}" dt="2024-10-13T03:26:06.003" v="1327" actId="26606"/>
          <ac:spMkLst>
            <pc:docMk/>
            <pc:sldMk cId="733855967" sldId="267"/>
            <ac:spMk id="2" creationId="{BDB94D1C-5C5D-D546-5639-54C89426B89B}"/>
          </ac:spMkLst>
        </pc:spChg>
        <pc:spChg chg="del">
          <ac:chgData name="Mohamed Abdeltawab Mohamed Hassan" userId="9c0bf4fd-e52e-47ea-be29-a8bb36e020e5" providerId="ADAL" clId="{AA24AB8E-0D4E-4BE1-97FF-6C5901A526F1}" dt="2024-10-13T03:25:45.776" v="1324" actId="478"/>
          <ac:spMkLst>
            <pc:docMk/>
            <pc:sldMk cId="733855967" sldId="267"/>
            <ac:spMk id="3" creationId="{B550E964-B364-32EE-C2A6-C5639994CFF0}"/>
          </ac:spMkLst>
        </pc:spChg>
        <pc:spChg chg="add">
          <ac:chgData name="Mohamed Abdeltawab Mohamed Hassan" userId="9c0bf4fd-e52e-47ea-be29-a8bb36e020e5" providerId="ADAL" clId="{AA24AB8E-0D4E-4BE1-97FF-6C5901A526F1}" dt="2024-10-13T03:26:06.003" v="1327" actId="26606"/>
          <ac:spMkLst>
            <pc:docMk/>
            <pc:sldMk cId="733855967" sldId="267"/>
            <ac:spMk id="7" creationId="{4522B21E-B2B9-4C72-9A71-C87EFD137480}"/>
          </ac:spMkLst>
        </pc:spChg>
        <pc:spChg chg="add">
          <ac:chgData name="Mohamed Abdeltawab Mohamed Hassan" userId="9c0bf4fd-e52e-47ea-be29-a8bb36e020e5" providerId="ADAL" clId="{AA24AB8E-0D4E-4BE1-97FF-6C5901A526F1}" dt="2024-10-13T03:26:06.003" v="1327" actId="26606"/>
          <ac:spMkLst>
            <pc:docMk/>
            <pc:sldMk cId="733855967" sldId="267"/>
            <ac:spMk id="9" creationId="{5EB7D2A2-F448-44D4-938C-DC84CBCB3B1E}"/>
          </ac:spMkLst>
        </pc:spChg>
        <pc:spChg chg="add">
          <ac:chgData name="Mohamed Abdeltawab Mohamed Hassan" userId="9c0bf4fd-e52e-47ea-be29-a8bb36e020e5" providerId="ADAL" clId="{AA24AB8E-0D4E-4BE1-97FF-6C5901A526F1}" dt="2024-10-13T03:26:06.003" v="1327" actId="26606"/>
          <ac:spMkLst>
            <pc:docMk/>
            <pc:sldMk cId="733855967" sldId="267"/>
            <ac:spMk id="11" creationId="{871AEA07-1E14-44B4-8E55-64EF049CD66F}"/>
          </ac:spMkLst>
        </pc:spChg>
        <pc:cxnChg chg="add">
          <ac:chgData name="Mohamed Abdeltawab Mohamed Hassan" userId="9c0bf4fd-e52e-47ea-be29-a8bb36e020e5" providerId="ADAL" clId="{AA24AB8E-0D4E-4BE1-97FF-6C5901A526F1}" dt="2024-10-13T03:26:06.003" v="1327" actId="26606"/>
          <ac:cxnSpMkLst>
            <pc:docMk/>
            <pc:sldMk cId="733855967" sldId="267"/>
            <ac:cxnSpMk id="13" creationId="{F7C8EA93-3210-4C62-99E9-153C275E3A87}"/>
          </ac:cxnSpMkLst>
        </pc:cxnChg>
      </pc:sldChg>
      <pc:sldChg chg="addSp delSp modSp new del mod setBg">
        <pc:chgData name="Mohamed Abdeltawab Mohamed Hassan" userId="9c0bf4fd-e52e-47ea-be29-a8bb36e020e5" providerId="ADAL" clId="{AA24AB8E-0D4E-4BE1-97FF-6C5901A526F1}" dt="2024-10-13T03:33:12.093" v="1403" actId="47"/>
        <pc:sldMkLst>
          <pc:docMk/>
          <pc:sldMk cId="1866945463" sldId="268"/>
        </pc:sldMkLst>
        <pc:spChg chg="add del mod">
          <ac:chgData name="Mohamed Abdeltawab Mohamed Hassan" userId="9c0bf4fd-e52e-47ea-be29-a8bb36e020e5" providerId="ADAL" clId="{AA24AB8E-0D4E-4BE1-97FF-6C5901A526F1}" dt="2024-10-13T03:30:23.586" v="1364"/>
          <ac:spMkLst>
            <pc:docMk/>
            <pc:sldMk cId="1866945463" sldId="268"/>
            <ac:spMk id="3" creationId="{1AC4413E-9009-86A5-5493-0149647E9204}"/>
          </ac:spMkLst>
        </pc:spChg>
        <pc:spChg chg="add del mod">
          <ac:chgData name="Mohamed Abdeltawab Mohamed Hassan" userId="9c0bf4fd-e52e-47ea-be29-a8bb36e020e5" providerId="ADAL" clId="{AA24AB8E-0D4E-4BE1-97FF-6C5901A526F1}" dt="2024-10-13T03:30:39.725" v="1369"/>
          <ac:spMkLst>
            <pc:docMk/>
            <pc:sldMk cId="1866945463" sldId="268"/>
            <ac:spMk id="5" creationId="{CE98F6AF-450E-70D7-B2D6-B0C62F3DA8C2}"/>
          </ac:spMkLst>
        </pc:spChg>
        <pc:picChg chg="add del">
          <ac:chgData name="Mohamed Abdeltawab Mohamed Hassan" userId="9c0bf4fd-e52e-47ea-be29-a8bb36e020e5" providerId="ADAL" clId="{AA24AB8E-0D4E-4BE1-97FF-6C5901A526F1}" dt="2024-10-13T03:30:03.416" v="1359" actId="26606"/>
          <ac:picMkLst>
            <pc:docMk/>
            <pc:sldMk cId="1866945463" sldId="268"/>
            <ac:picMk id="7" creationId="{A3278F56-A262-5C38-2793-9BD865953DAC}"/>
          </ac:picMkLst>
        </pc:picChg>
        <pc:cxnChg chg="add del">
          <ac:chgData name="Mohamed Abdeltawab Mohamed Hassan" userId="9c0bf4fd-e52e-47ea-be29-a8bb36e020e5" providerId="ADAL" clId="{AA24AB8E-0D4E-4BE1-97FF-6C5901A526F1}" dt="2024-10-13T03:30:03.416" v="1359" actId="26606"/>
          <ac:cxnSpMkLst>
            <pc:docMk/>
            <pc:sldMk cId="1866945463" sldId="268"/>
            <ac:cxnSpMk id="11" creationId="{1503BFE4-729B-D9D0-C17B-501E6AF1127A}"/>
          </ac:cxnSpMkLst>
        </pc:cxn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35:19.621" v="1439" actId="207"/>
        <pc:sldMkLst>
          <pc:docMk/>
          <pc:sldMk cId="1065579868" sldId="269"/>
        </pc:sldMkLst>
        <pc:spChg chg="add mod">
          <ac:chgData name="Mohamed Abdeltawab Mohamed Hassan" userId="9c0bf4fd-e52e-47ea-be29-a8bb36e020e5" providerId="ADAL" clId="{AA24AB8E-0D4E-4BE1-97FF-6C5901A526F1}" dt="2024-10-13T03:35:19.621" v="1439" actId="207"/>
          <ac:spMkLst>
            <pc:docMk/>
            <pc:sldMk cId="1065579868" sldId="269"/>
            <ac:spMk id="2" creationId="{ED8D9CD9-0DB4-8582-68E6-0F46025C4DE7}"/>
          </ac:spMkLst>
        </pc:spChg>
        <pc:spChg chg="add mod">
          <ac:chgData name="Mohamed Abdeltawab Mohamed Hassan" userId="9c0bf4fd-e52e-47ea-be29-a8bb36e020e5" providerId="ADAL" clId="{AA24AB8E-0D4E-4BE1-97FF-6C5901A526F1}" dt="2024-10-13T03:35:09.329" v="1435" actId="14100"/>
          <ac:spMkLst>
            <pc:docMk/>
            <pc:sldMk cId="1065579868" sldId="269"/>
            <ac:spMk id="3" creationId="{94732299-7609-3157-4C10-3327019E35C2}"/>
          </ac:spMkLst>
        </pc:spChg>
        <pc:spChg chg="add del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6" creationId="{245A9F99-D9B1-4094-A2E2-B90AC1DB7B9C}"/>
          </ac:spMkLst>
        </pc:spChg>
        <pc:spChg chg="add del">
          <ac:chgData name="Mohamed Abdeltawab Mohamed Hassan" userId="9c0bf4fd-e52e-47ea-be29-a8bb36e020e5" providerId="ADAL" clId="{AA24AB8E-0D4E-4BE1-97FF-6C5901A526F1}" dt="2024-10-13T03:31:13.007" v="1380" actId="26606"/>
          <ac:spMkLst>
            <pc:docMk/>
            <pc:sldMk cId="1065579868" sldId="269"/>
            <ac:spMk id="8" creationId="{7515D20E-1AB7-4E74-9236-2B72B63D60B6}"/>
          </ac:spMkLst>
        </pc:spChg>
        <pc:spChg chg="add del">
          <ac:chgData name="Mohamed Abdeltawab Mohamed Hassan" userId="9c0bf4fd-e52e-47ea-be29-a8bb36e020e5" providerId="ADAL" clId="{AA24AB8E-0D4E-4BE1-97FF-6C5901A526F1}" dt="2024-10-13T03:31:03.240" v="1376" actId="26606"/>
          <ac:spMkLst>
            <pc:docMk/>
            <pc:sldMk cId="1065579868" sldId="269"/>
            <ac:spMk id="11" creationId="{9F7D5CDA-D291-4307-BF55-1381FED29634}"/>
          </ac:spMkLst>
        </pc:spChg>
        <pc:spChg chg="add del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13" creationId="{B7FAF607-473A-4A43-A23D-BBFF5C4117BB}"/>
          </ac:spMkLst>
        </pc:spChg>
        <pc:spChg chg="add del">
          <ac:chgData name="Mohamed Abdeltawab Mohamed Hassan" userId="9c0bf4fd-e52e-47ea-be29-a8bb36e020e5" providerId="ADAL" clId="{AA24AB8E-0D4E-4BE1-97FF-6C5901A526F1}" dt="2024-10-13T03:31:08.908" v="1378" actId="26606"/>
          <ac:spMkLst>
            <pc:docMk/>
            <pc:sldMk cId="1065579868" sldId="269"/>
            <ac:spMk id="14" creationId="{3ECBE1F1-D69B-4AFA-ABD5-8E41720EF6DE}"/>
          </ac:spMkLst>
        </pc:spChg>
        <pc:spChg chg="add del">
          <ac:chgData name="Mohamed Abdeltawab Mohamed Hassan" userId="9c0bf4fd-e52e-47ea-be29-a8bb36e020e5" providerId="ADAL" clId="{AA24AB8E-0D4E-4BE1-97FF-6C5901A526F1}" dt="2024-10-13T03:31:08.908" v="1378" actId="26606"/>
          <ac:spMkLst>
            <pc:docMk/>
            <pc:sldMk cId="1065579868" sldId="269"/>
            <ac:spMk id="16" creationId="{603A6265-E10C-4B85-9C20-E75FCAF9CC63}"/>
          </ac:spMkLst>
        </pc:spChg>
        <pc:spChg chg="add del">
          <ac:chgData name="Mohamed Abdeltawab Mohamed Hassan" userId="9c0bf4fd-e52e-47ea-be29-a8bb36e020e5" providerId="ADAL" clId="{AA24AB8E-0D4E-4BE1-97FF-6C5901A526F1}" dt="2024-10-13T03:31:13.007" v="1380" actId="26606"/>
          <ac:spMkLst>
            <pc:docMk/>
            <pc:sldMk cId="1065579868" sldId="269"/>
            <ac:spMk id="17" creationId="{19C9EAEA-39D0-4B0E-A0EB-51E7B26740B1}"/>
          </ac:spMkLst>
        </pc:spChg>
        <pc:spChg chg="add del">
          <ac:chgData name="Mohamed Abdeltawab Mohamed Hassan" userId="9c0bf4fd-e52e-47ea-be29-a8bb36e020e5" providerId="ADAL" clId="{AA24AB8E-0D4E-4BE1-97FF-6C5901A526F1}" dt="2024-10-13T03:31:13.007" v="1380" actId="26606"/>
          <ac:spMkLst>
            <pc:docMk/>
            <pc:sldMk cId="1065579868" sldId="269"/>
            <ac:spMk id="20" creationId="{3873B707-463F-40B0-8227-E8CC6C67EB25}"/>
          </ac:spMkLst>
        </pc:spChg>
        <pc:spChg chg="add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27" creationId="{3346177D-ADC4-4968-B747-5CFCD390B5B9}"/>
          </ac:spMkLst>
        </pc:spChg>
        <pc:spChg chg="add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29" creationId="{0844A943-BF79-4FEA-ABB1-3BD54D236606}"/>
          </ac:spMkLst>
        </pc:spChg>
        <pc:spChg chg="add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31" creationId="{6437CC72-F4A8-4DC3-AFAB-D22C482C8100}"/>
          </ac:spMkLst>
        </pc:spChg>
        <pc:grpChg chg="add del">
          <ac:chgData name="Mohamed Abdeltawab Mohamed Hassan" userId="9c0bf4fd-e52e-47ea-be29-a8bb36e020e5" providerId="ADAL" clId="{AA24AB8E-0D4E-4BE1-97FF-6C5901A526F1}" dt="2024-10-13T03:31:13.007" v="1380" actId="26606"/>
          <ac:grpSpMkLst>
            <pc:docMk/>
            <pc:sldMk cId="1065579868" sldId="269"/>
            <ac:grpSpMk id="10" creationId="{032D8612-31EB-44CF-A1D0-14FD4C705424}"/>
          </ac:grpSpMkLst>
        </pc:grpChg>
        <pc:grpChg chg="add del">
          <ac:chgData name="Mohamed Abdeltawab Mohamed Hassan" userId="9c0bf4fd-e52e-47ea-be29-a8bb36e020e5" providerId="ADAL" clId="{AA24AB8E-0D4E-4BE1-97FF-6C5901A526F1}" dt="2024-10-13T03:33:37.111" v="1408" actId="26606"/>
          <ac:grpSpMkLst>
            <pc:docMk/>
            <pc:sldMk cId="1065579868" sldId="269"/>
            <ac:grpSpMk id="18" creationId="{C5F6476F-D303-44D3-B30F-1BA348F0F64A}"/>
          </ac:grpSpMkLst>
        </pc:grpChg>
        <pc:picChg chg="add del">
          <ac:chgData name="Mohamed Abdeltawab Mohamed Hassan" userId="9c0bf4fd-e52e-47ea-be29-a8bb36e020e5" providerId="ADAL" clId="{AA24AB8E-0D4E-4BE1-97FF-6C5901A526F1}" dt="2024-10-13T03:31:01.893" v="1374" actId="26606"/>
          <ac:picMkLst>
            <pc:docMk/>
            <pc:sldMk cId="1065579868" sldId="269"/>
            <ac:picMk id="5" creationId="{61D0E5F0-C657-00E1-CE93-25BB08A944B2}"/>
          </ac:picMkLst>
        </pc:picChg>
        <pc:picChg chg="add mod">
          <ac:chgData name="Mohamed Abdeltawab Mohamed Hassan" userId="9c0bf4fd-e52e-47ea-be29-a8bb36e020e5" providerId="ADAL" clId="{AA24AB8E-0D4E-4BE1-97FF-6C5901A526F1}" dt="2024-10-13T03:34:25.196" v="1423" actId="1076"/>
          <ac:picMkLst>
            <pc:docMk/>
            <pc:sldMk cId="1065579868" sldId="269"/>
            <ac:picMk id="7" creationId="{9644C98E-C25F-392C-924B-F2307157D77A}"/>
          </ac:picMkLst>
        </pc:picChg>
        <pc:picChg chg="add del">
          <ac:chgData name="Mohamed Abdeltawab Mohamed Hassan" userId="9c0bf4fd-e52e-47ea-be29-a8bb36e020e5" providerId="ADAL" clId="{AA24AB8E-0D4E-4BE1-97FF-6C5901A526F1}" dt="2024-10-13T03:31:03.240" v="1376" actId="26606"/>
          <ac:picMkLst>
            <pc:docMk/>
            <pc:sldMk cId="1065579868" sldId="269"/>
            <ac:picMk id="12" creationId="{0055895F-5025-6883-8C76-832F2F9994C0}"/>
          </ac:picMkLst>
        </pc:picChg>
        <pc:picChg chg="add del">
          <ac:chgData name="Mohamed Abdeltawab Mohamed Hassan" userId="9c0bf4fd-e52e-47ea-be29-a8bb36e020e5" providerId="ADAL" clId="{AA24AB8E-0D4E-4BE1-97FF-6C5901A526F1}" dt="2024-10-13T03:31:08.908" v="1378" actId="26606"/>
          <ac:picMkLst>
            <pc:docMk/>
            <pc:sldMk cId="1065579868" sldId="269"/>
            <ac:picMk id="15" creationId="{D960004A-4FE4-1CFB-E578-F35F81BD8A18}"/>
          </ac:picMkLst>
        </pc:picChg>
        <pc:cxnChg chg="add del">
          <ac:chgData name="Mohamed Abdeltawab Mohamed Hassan" userId="9c0bf4fd-e52e-47ea-be29-a8bb36e020e5" providerId="ADAL" clId="{AA24AB8E-0D4E-4BE1-97FF-6C5901A526F1}" dt="2024-10-13T03:31:01.893" v="1374" actId="26606"/>
          <ac:cxnSpMkLst>
            <pc:docMk/>
            <pc:sldMk cId="1065579868" sldId="269"/>
            <ac:cxnSpMk id="9" creationId="{1503BFE4-729B-D9D0-C17B-501E6AF1127A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3T03:35:58.745" v="1445" actId="26606"/>
        <pc:sldMkLst>
          <pc:docMk/>
          <pc:sldMk cId="3938756162" sldId="270"/>
        </pc:sldMkLst>
        <pc:spChg chg="del">
          <ac:chgData name="Mohamed Abdeltawab Mohamed Hassan" userId="9c0bf4fd-e52e-47ea-be29-a8bb36e020e5" providerId="ADAL" clId="{AA24AB8E-0D4E-4BE1-97FF-6C5901A526F1}" dt="2024-10-13T03:35:50.727" v="1441" actId="478"/>
          <ac:spMkLst>
            <pc:docMk/>
            <pc:sldMk cId="3938756162" sldId="270"/>
            <ac:spMk id="2" creationId="{7BCCF019-6489-05A3-19D2-C6397611E930}"/>
          </ac:spMkLst>
        </pc:spChg>
        <pc:spChg chg="del">
          <ac:chgData name="Mohamed Abdeltawab Mohamed Hassan" userId="9c0bf4fd-e52e-47ea-be29-a8bb36e020e5" providerId="ADAL" clId="{AA24AB8E-0D4E-4BE1-97FF-6C5901A526F1}" dt="2024-10-13T03:35:54.157" v="1442" actId="478"/>
          <ac:spMkLst>
            <pc:docMk/>
            <pc:sldMk cId="3938756162" sldId="270"/>
            <ac:spMk id="3" creationId="{57275721-3A77-2B99-2F76-12AF10243E6F}"/>
          </ac:spMkLst>
        </pc:spChg>
        <pc:spChg chg="add">
          <ac:chgData name="Mohamed Abdeltawab Mohamed Hassan" userId="9c0bf4fd-e52e-47ea-be29-a8bb36e020e5" providerId="ADAL" clId="{AA24AB8E-0D4E-4BE1-97FF-6C5901A526F1}" dt="2024-10-13T03:35:58.745" v="1445" actId="26606"/>
          <ac:spMkLst>
            <pc:docMk/>
            <pc:sldMk cId="3938756162" sldId="270"/>
            <ac:spMk id="9" creationId="{AB8C311F-7253-4AED-9701-7FC0708C41C7}"/>
          </ac:spMkLst>
        </pc:spChg>
        <pc:spChg chg="add">
          <ac:chgData name="Mohamed Abdeltawab Mohamed Hassan" userId="9c0bf4fd-e52e-47ea-be29-a8bb36e020e5" providerId="ADAL" clId="{AA24AB8E-0D4E-4BE1-97FF-6C5901A526F1}" dt="2024-10-13T03:35:58.745" v="1445" actId="26606"/>
          <ac:spMkLst>
            <pc:docMk/>
            <pc:sldMk cId="3938756162" sldId="270"/>
            <ac:spMk id="11" creationId="{E2384209-CB15-4CDF-9D31-C44FD9A3F20D}"/>
          </ac:spMkLst>
        </pc:spChg>
        <pc:spChg chg="add">
          <ac:chgData name="Mohamed Abdeltawab Mohamed Hassan" userId="9c0bf4fd-e52e-47ea-be29-a8bb36e020e5" providerId="ADAL" clId="{AA24AB8E-0D4E-4BE1-97FF-6C5901A526F1}" dt="2024-10-13T03:35:58.745" v="1445" actId="26606"/>
          <ac:spMkLst>
            <pc:docMk/>
            <pc:sldMk cId="3938756162" sldId="270"/>
            <ac:spMk id="13" creationId="{2633B3B5-CC90-43F0-8714-D31D1F3F0209}"/>
          </ac:spMkLst>
        </pc:spChg>
        <pc:spChg chg="add">
          <ac:chgData name="Mohamed Abdeltawab Mohamed Hassan" userId="9c0bf4fd-e52e-47ea-be29-a8bb36e020e5" providerId="ADAL" clId="{AA24AB8E-0D4E-4BE1-97FF-6C5901A526F1}" dt="2024-10-13T03:35:58.745" v="1445" actId="26606"/>
          <ac:spMkLst>
            <pc:docMk/>
            <pc:sldMk cId="3938756162" sldId="270"/>
            <ac:spMk id="15" creationId="{A8D57A06-A426-446D-B02C-A2DC6B62E45E}"/>
          </ac:spMkLst>
        </pc:spChg>
        <pc:picChg chg="add mod">
          <ac:chgData name="Mohamed Abdeltawab Mohamed Hassan" userId="9c0bf4fd-e52e-47ea-be29-a8bb36e020e5" providerId="ADAL" clId="{AA24AB8E-0D4E-4BE1-97FF-6C5901A526F1}" dt="2024-10-13T03:35:58.745" v="1445" actId="26606"/>
          <ac:picMkLst>
            <pc:docMk/>
            <pc:sldMk cId="3938756162" sldId="270"/>
            <ac:picMk id="4" creationId="{88D5B672-05C2-B66C-5F92-7FC65CC5514D}"/>
          </ac:picMkLst>
        </pc:picChg>
      </pc:sldChg>
      <pc:sldChg chg="addSp modSp new mod setBg addAnim modAnim">
        <pc:chgData name="Mohamed Abdeltawab Mohamed Hassan" userId="9c0bf4fd-e52e-47ea-be29-a8bb36e020e5" providerId="ADAL" clId="{AA24AB8E-0D4E-4BE1-97FF-6C5901A526F1}" dt="2024-10-13T03:43:51.420" v="1552"/>
        <pc:sldMkLst>
          <pc:docMk/>
          <pc:sldMk cId="970006696" sldId="271"/>
        </pc:sldMkLst>
        <pc:spChg chg="mod">
          <ac:chgData name="Mohamed Abdeltawab Mohamed Hassan" userId="9c0bf4fd-e52e-47ea-be29-a8bb36e020e5" providerId="ADAL" clId="{AA24AB8E-0D4E-4BE1-97FF-6C5901A526F1}" dt="2024-10-13T03:43:19.851" v="1551" actId="1076"/>
          <ac:spMkLst>
            <pc:docMk/>
            <pc:sldMk cId="970006696" sldId="271"/>
            <ac:spMk id="2" creationId="{C568191A-77DC-CE7E-B013-82270EE4A7F9}"/>
          </ac:spMkLst>
        </pc:spChg>
        <pc:spChg chg="mod">
          <ac:chgData name="Mohamed Abdeltawab Mohamed Hassan" userId="9c0bf4fd-e52e-47ea-be29-a8bb36e020e5" providerId="ADAL" clId="{AA24AB8E-0D4E-4BE1-97FF-6C5901A526F1}" dt="2024-10-13T03:43:02.670" v="1546" actId="20577"/>
          <ac:spMkLst>
            <pc:docMk/>
            <pc:sldMk cId="970006696" sldId="271"/>
            <ac:spMk id="3" creationId="{37DE889E-5332-C13F-52DB-20263A0DDDCD}"/>
          </ac:spMkLst>
        </pc:spChg>
        <pc:spChg chg="add">
          <ac:chgData name="Mohamed Abdeltawab Mohamed Hassan" userId="9c0bf4fd-e52e-47ea-be29-a8bb36e020e5" providerId="ADAL" clId="{AA24AB8E-0D4E-4BE1-97FF-6C5901A526F1}" dt="2024-10-13T03:42:13.644" v="1533" actId="26606"/>
          <ac:spMkLst>
            <pc:docMk/>
            <pc:sldMk cId="970006696" sldId="271"/>
            <ac:spMk id="9" creationId="{3ECBE1F1-D69B-4AFA-ABD5-8E41720EF6DE}"/>
          </ac:spMkLst>
        </pc:spChg>
        <pc:spChg chg="add">
          <ac:chgData name="Mohamed Abdeltawab Mohamed Hassan" userId="9c0bf4fd-e52e-47ea-be29-a8bb36e020e5" providerId="ADAL" clId="{AA24AB8E-0D4E-4BE1-97FF-6C5901A526F1}" dt="2024-10-13T03:42:13.644" v="1533" actId="26606"/>
          <ac:spMkLst>
            <pc:docMk/>
            <pc:sldMk cId="970006696" sldId="271"/>
            <ac:spMk id="11" creationId="{603A6265-E10C-4B85-9C20-E75FCAF9CC63}"/>
          </ac:spMkLst>
        </pc:spChg>
        <pc:picChg chg="add">
          <ac:chgData name="Mohamed Abdeltawab Mohamed Hassan" userId="9c0bf4fd-e52e-47ea-be29-a8bb36e020e5" providerId="ADAL" clId="{AA24AB8E-0D4E-4BE1-97FF-6C5901A526F1}" dt="2024-10-13T03:42:13.644" v="1533" actId="26606"/>
          <ac:picMkLst>
            <pc:docMk/>
            <pc:sldMk cId="970006696" sldId="271"/>
            <ac:picMk id="5" creationId="{1A2A991A-AA93-24E5-C365-3B8825C7FB35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37:52.916" v="1452" actId="26606"/>
        <pc:sldMkLst>
          <pc:docMk/>
          <pc:sldMk cId="2239751479" sldId="272"/>
        </pc:sldMkLst>
        <pc:spChg chg="del">
          <ac:chgData name="Mohamed Abdeltawab Mohamed Hassan" userId="9c0bf4fd-e52e-47ea-be29-a8bb36e020e5" providerId="ADAL" clId="{AA24AB8E-0D4E-4BE1-97FF-6C5901A526F1}" dt="2024-10-13T03:37:43.919" v="1450" actId="700"/>
          <ac:spMkLst>
            <pc:docMk/>
            <pc:sldMk cId="2239751479" sldId="272"/>
            <ac:spMk id="2" creationId="{141BCF0C-3687-14B4-9B79-9908E836E650}"/>
          </ac:spMkLst>
        </pc:spChg>
        <pc:spChg chg="del">
          <ac:chgData name="Mohamed Abdeltawab Mohamed Hassan" userId="9c0bf4fd-e52e-47ea-be29-a8bb36e020e5" providerId="ADAL" clId="{AA24AB8E-0D4E-4BE1-97FF-6C5901A526F1}" dt="2024-10-13T03:37:43.919" v="1450" actId="700"/>
          <ac:spMkLst>
            <pc:docMk/>
            <pc:sldMk cId="2239751479" sldId="272"/>
            <ac:spMk id="3" creationId="{6FC7BCDA-E27B-884E-7B16-094F5730EBE9}"/>
          </ac:spMkLst>
        </pc:spChg>
        <pc:spChg chg="add">
          <ac:chgData name="Mohamed Abdeltawab Mohamed Hassan" userId="9c0bf4fd-e52e-47ea-be29-a8bb36e020e5" providerId="ADAL" clId="{AA24AB8E-0D4E-4BE1-97FF-6C5901A526F1}" dt="2024-10-13T03:37:52.916" v="1452" actId="26606"/>
          <ac:spMkLst>
            <pc:docMk/>
            <pc:sldMk cId="2239751479" sldId="272"/>
            <ac:spMk id="9" creationId="{AB8C311F-7253-4AED-9701-7FC0708C41C7}"/>
          </ac:spMkLst>
        </pc:spChg>
        <pc:spChg chg="add">
          <ac:chgData name="Mohamed Abdeltawab Mohamed Hassan" userId="9c0bf4fd-e52e-47ea-be29-a8bb36e020e5" providerId="ADAL" clId="{AA24AB8E-0D4E-4BE1-97FF-6C5901A526F1}" dt="2024-10-13T03:37:52.916" v="1452" actId="26606"/>
          <ac:spMkLst>
            <pc:docMk/>
            <pc:sldMk cId="2239751479" sldId="272"/>
            <ac:spMk id="11" creationId="{E2384209-CB15-4CDF-9D31-C44FD9A3F20D}"/>
          </ac:spMkLst>
        </pc:spChg>
        <pc:spChg chg="add">
          <ac:chgData name="Mohamed Abdeltawab Mohamed Hassan" userId="9c0bf4fd-e52e-47ea-be29-a8bb36e020e5" providerId="ADAL" clId="{AA24AB8E-0D4E-4BE1-97FF-6C5901A526F1}" dt="2024-10-13T03:37:52.916" v="1452" actId="26606"/>
          <ac:spMkLst>
            <pc:docMk/>
            <pc:sldMk cId="2239751479" sldId="272"/>
            <ac:spMk id="13" creationId="{2633B3B5-CC90-43F0-8714-D31D1F3F0209}"/>
          </ac:spMkLst>
        </pc:spChg>
        <pc:spChg chg="add">
          <ac:chgData name="Mohamed Abdeltawab Mohamed Hassan" userId="9c0bf4fd-e52e-47ea-be29-a8bb36e020e5" providerId="ADAL" clId="{AA24AB8E-0D4E-4BE1-97FF-6C5901A526F1}" dt="2024-10-13T03:37:52.916" v="1452" actId="26606"/>
          <ac:spMkLst>
            <pc:docMk/>
            <pc:sldMk cId="2239751479" sldId="272"/>
            <ac:spMk id="15" creationId="{A8D57A06-A426-446D-B02C-A2DC6B62E45E}"/>
          </ac:spMkLst>
        </pc:spChg>
        <pc:picChg chg="add mod">
          <ac:chgData name="Mohamed Abdeltawab Mohamed Hassan" userId="9c0bf4fd-e52e-47ea-be29-a8bb36e020e5" providerId="ADAL" clId="{AA24AB8E-0D4E-4BE1-97FF-6C5901A526F1}" dt="2024-10-13T03:37:52.916" v="1452" actId="26606"/>
          <ac:picMkLst>
            <pc:docMk/>
            <pc:sldMk cId="2239751479" sldId="272"/>
            <ac:picMk id="4" creationId="{3B63EFDB-3226-4F3F-E361-E090BEF64961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49:33.070" v="1632" actId="403"/>
        <pc:sldMkLst>
          <pc:docMk/>
          <pc:sldMk cId="2412208663" sldId="273"/>
        </pc:sldMkLst>
        <pc:spChg chg="add mod ord">
          <ac:chgData name="Mohamed Abdeltawab Mohamed Hassan" userId="9c0bf4fd-e52e-47ea-be29-a8bb36e020e5" providerId="ADAL" clId="{AA24AB8E-0D4E-4BE1-97FF-6C5901A526F1}" dt="2024-10-13T03:49:33.070" v="1632" actId="403"/>
          <ac:spMkLst>
            <pc:docMk/>
            <pc:sldMk cId="2412208663" sldId="273"/>
            <ac:spMk id="2" creationId="{D7D3F3A6-B26F-118A-DE1F-0D91E7555AEB}"/>
          </ac:spMkLst>
        </pc:spChg>
        <pc:spChg chg="add mod">
          <ac:chgData name="Mohamed Abdeltawab Mohamed Hassan" userId="9c0bf4fd-e52e-47ea-be29-a8bb36e020e5" providerId="ADAL" clId="{AA24AB8E-0D4E-4BE1-97FF-6C5901A526F1}" dt="2024-10-13T03:49:25.498" v="1629" actId="20577"/>
          <ac:spMkLst>
            <pc:docMk/>
            <pc:sldMk cId="2412208663" sldId="273"/>
            <ac:spMk id="3" creationId="{5E75E442-EA0C-B80E-9879-564580BE8503}"/>
          </ac:spMkLst>
        </pc:spChg>
        <pc:spChg chg="add del">
          <ac:chgData name="Mohamed Abdeltawab Mohamed Hassan" userId="9c0bf4fd-e52e-47ea-be29-a8bb36e020e5" providerId="ADAL" clId="{AA24AB8E-0D4E-4BE1-97FF-6C5901A526F1}" dt="2024-10-13T03:46:57.049" v="1584" actId="26606"/>
          <ac:spMkLst>
            <pc:docMk/>
            <pc:sldMk cId="2412208663" sldId="273"/>
            <ac:spMk id="10" creationId="{245A9F99-D9B1-4094-A2E2-B90AC1DB7B9C}"/>
          </ac:spMkLst>
        </pc:spChg>
        <pc:spChg chg="add del">
          <ac:chgData name="Mohamed Abdeltawab Mohamed Hassan" userId="9c0bf4fd-e52e-47ea-be29-a8bb36e020e5" providerId="ADAL" clId="{AA24AB8E-0D4E-4BE1-97FF-6C5901A526F1}" dt="2024-10-13T03:46:57.049" v="1584" actId="26606"/>
          <ac:spMkLst>
            <pc:docMk/>
            <pc:sldMk cId="2412208663" sldId="273"/>
            <ac:spMk id="12" creationId="{B7FAF607-473A-4A43-A23D-BBFF5C4117BB}"/>
          </ac:spMkLst>
        </pc:spChg>
        <pc:spChg chg="add del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22" creationId="{C3420C89-0B09-4632-A4AF-3971D08BF7A8}"/>
          </ac:spMkLst>
        </pc:spChg>
        <pc:spChg chg="add del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24" creationId="{4E5CBA61-BF74-40B4-A3A8-366BBA626CCF}"/>
          </ac:spMkLst>
        </pc:spChg>
        <pc:spChg chg="add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42" creationId="{327D73B4-9F5C-4A64-A179-51B9500CB8B5}"/>
          </ac:spMkLst>
        </pc:spChg>
        <pc:spChg chg="add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44" creationId="{C1F06963-6374-4B48-844F-071A9BAAAE02}"/>
          </ac:spMkLst>
        </pc:spChg>
        <pc:spChg chg="add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50" creationId="{E3020543-B24B-4EC4-8FFC-8DD88EEA91A8}"/>
          </ac:spMkLst>
        </pc:spChg>
        <pc:grpChg chg="add del">
          <ac:chgData name="Mohamed Abdeltawab Mohamed Hassan" userId="9c0bf4fd-e52e-47ea-be29-a8bb36e020e5" providerId="ADAL" clId="{AA24AB8E-0D4E-4BE1-97FF-6C5901A526F1}" dt="2024-10-13T03:46:57.049" v="1584" actId="26606"/>
          <ac:grpSpMkLst>
            <pc:docMk/>
            <pc:sldMk cId="2412208663" sldId="273"/>
            <ac:grpSpMk id="14" creationId="{C5F6476F-D303-44D3-B30F-1BA348F0F64A}"/>
          </ac:grpSpMkLst>
        </pc:grpChg>
        <pc:grpChg chg="add del">
          <ac:chgData name="Mohamed Abdeltawab Mohamed Hassan" userId="9c0bf4fd-e52e-47ea-be29-a8bb36e020e5" providerId="ADAL" clId="{AA24AB8E-0D4E-4BE1-97FF-6C5901A526F1}" dt="2024-10-13T03:48:23.669" v="1611" actId="26606"/>
          <ac:grpSpMkLst>
            <pc:docMk/>
            <pc:sldMk cId="2412208663" sldId="273"/>
            <ac:grpSpMk id="26" creationId="{AC27E70C-5470-4262-B9CE-AE52C51CF4C1}"/>
          </ac:grpSpMkLst>
        </pc:grpChg>
        <pc:grpChg chg="add del">
          <ac:chgData name="Mohamed Abdeltawab Mohamed Hassan" userId="9c0bf4fd-e52e-47ea-be29-a8bb36e020e5" providerId="ADAL" clId="{AA24AB8E-0D4E-4BE1-97FF-6C5901A526F1}" dt="2024-10-13T03:48:23.669" v="1611" actId="26606"/>
          <ac:grpSpMkLst>
            <pc:docMk/>
            <pc:sldMk cId="2412208663" sldId="273"/>
            <ac:grpSpMk id="30" creationId="{E27AF472-EAE3-4572-AB69-B92BD10DBC6D}"/>
          </ac:grpSpMkLst>
        </pc:grpChg>
        <pc:grpChg chg="add">
          <ac:chgData name="Mohamed Abdeltawab Mohamed Hassan" userId="9c0bf4fd-e52e-47ea-be29-a8bb36e020e5" providerId="ADAL" clId="{AA24AB8E-0D4E-4BE1-97FF-6C5901A526F1}" dt="2024-10-13T03:48:23.669" v="1611" actId="26606"/>
          <ac:grpSpMkLst>
            <pc:docMk/>
            <pc:sldMk cId="2412208663" sldId="273"/>
            <ac:grpSpMk id="46" creationId="{5614C7C0-FA1D-4105-8345-1DF76F9870A8}"/>
          </ac:grpSpMkLst>
        </pc:grpChg>
        <pc:picChg chg="add mod ord">
          <ac:chgData name="Mohamed Abdeltawab Mohamed Hassan" userId="9c0bf4fd-e52e-47ea-be29-a8bb36e020e5" providerId="ADAL" clId="{AA24AB8E-0D4E-4BE1-97FF-6C5901A526F1}" dt="2024-10-13T03:48:23.669" v="1611" actId="26606"/>
          <ac:picMkLst>
            <pc:docMk/>
            <pc:sldMk cId="2412208663" sldId="273"/>
            <ac:picMk id="7" creationId="{598AD931-0D9B-5A29-B243-36E46784D5B2}"/>
          </ac:picMkLst>
        </pc:picChg>
        <pc:cxnChg chg="add">
          <ac:chgData name="Mohamed Abdeltawab Mohamed Hassan" userId="9c0bf4fd-e52e-47ea-be29-a8bb36e020e5" providerId="ADAL" clId="{AA24AB8E-0D4E-4BE1-97FF-6C5901A526F1}" dt="2024-10-13T03:48:23.669" v="1611" actId="26606"/>
          <ac:cxnSpMkLst>
            <pc:docMk/>
            <pc:sldMk cId="2412208663" sldId="273"/>
            <ac:cxnSpMk id="52" creationId="{C49DA8F6-BCC1-4447-B54C-57856834B94B}"/>
          </ac:cxnSpMkLst>
        </pc:cxn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45:54.075" v="1570" actId="26606"/>
        <pc:sldMkLst>
          <pc:docMk/>
          <pc:sldMk cId="449483065" sldId="274"/>
        </pc:sldMkLst>
        <pc:spChg chg="del">
          <ac:chgData name="Mohamed Abdeltawab Mohamed Hassan" userId="9c0bf4fd-e52e-47ea-be29-a8bb36e020e5" providerId="ADAL" clId="{AA24AB8E-0D4E-4BE1-97FF-6C5901A526F1}" dt="2024-10-13T03:44:43.957" v="1558" actId="700"/>
          <ac:spMkLst>
            <pc:docMk/>
            <pc:sldMk cId="449483065" sldId="274"/>
            <ac:spMk id="2" creationId="{F06290C6-55BC-BA78-B69A-36007DDC7A6E}"/>
          </ac:spMkLst>
        </pc:spChg>
        <pc:spChg chg="del">
          <ac:chgData name="Mohamed Abdeltawab Mohamed Hassan" userId="9c0bf4fd-e52e-47ea-be29-a8bb36e020e5" providerId="ADAL" clId="{AA24AB8E-0D4E-4BE1-97FF-6C5901A526F1}" dt="2024-10-13T03:44:43.957" v="1558" actId="700"/>
          <ac:spMkLst>
            <pc:docMk/>
            <pc:sldMk cId="449483065" sldId="274"/>
            <ac:spMk id="3" creationId="{F43A7704-81D5-64AD-1410-9F2B0EE3793B}"/>
          </ac:spMkLst>
        </pc:spChg>
        <pc:spChg chg="add del">
          <ac:chgData name="Mohamed Abdeltawab Mohamed Hassan" userId="9c0bf4fd-e52e-47ea-be29-a8bb36e020e5" providerId="ADAL" clId="{AA24AB8E-0D4E-4BE1-97FF-6C5901A526F1}" dt="2024-10-13T03:44:53.164" v="1561" actId="26606"/>
          <ac:spMkLst>
            <pc:docMk/>
            <pc:sldMk cId="449483065" sldId="274"/>
            <ac:spMk id="9" creationId="{AB8C311F-7253-4AED-9701-7FC0708C41C7}"/>
          </ac:spMkLst>
        </pc:spChg>
        <pc:spChg chg="add del">
          <ac:chgData name="Mohamed Abdeltawab Mohamed Hassan" userId="9c0bf4fd-e52e-47ea-be29-a8bb36e020e5" providerId="ADAL" clId="{AA24AB8E-0D4E-4BE1-97FF-6C5901A526F1}" dt="2024-10-13T03:44:53.164" v="1561" actId="26606"/>
          <ac:spMkLst>
            <pc:docMk/>
            <pc:sldMk cId="449483065" sldId="274"/>
            <ac:spMk id="11" creationId="{E2384209-CB15-4CDF-9D31-C44FD9A3F20D}"/>
          </ac:spMkLst>
        </pc:spChg>
        <pc:spChg chg="add del">
          <ac:chgData name="Mohamed Abdeltawab Mohamed Hassan" userId="9c0bf4fd-e52e-47ea-be29-a8bb36e020e5" providerId="ADAL" clId="{AA24AB8E-0D4E-4BE1-97FF-6C5901A526F1}" dt="2024-10-13T03:44:53.164" v="1561" actId="26606"/>
          <ac:spMkLst>
            <pc:docMk/>
            <pc:sldMk cId="449483065" sldId="274"/>
            <ac:spMk id="13" creationId="{2633B3B5-CC90-43F0-8714-D31D1F3F0209}"/>
          </ac:spMkLst>
        </pc:spChg>
        <pc:spChg chg="add del">
          <ac:chgData name="Mohamed Abdeltawab Mohamed Hassan" userId="9c0bf4fd-e52e-47ea-be29-a8bb36e020e5" providerId="ADAL" clId="{AA24AB8E-0D4E-4BE1-97FF-6C5901A526F1}" dt="2024-10-13T03:44:53.164" v="1561" actId="26606"/>
          <ac:spMkLst>
            <pc:docMk/>
            <pc:sldMk cId="449483065" sldId="274"/>
            <ac:spMk id="15" creationId="{A8D57A06-A426-446D-B02C-A2DC6B62E45E}"/>
          </ac:spMkLst>
        </pc:spChg>
        <pc:picChg chg="add mod">
          <ac:chgData name="Mohamed Abdeltawab Mohamed Hassan" userId="9c0bf4fd-e52e-47ea-be29-a8bb36e020e5" providerId="ADAL" clId="{AA24AB8E-0D4E-4BE1-97FF-6C5901A526F1}" dt="2024-10-13T03:45:54.075" v="1570" actId="26606"/>
          <ac:picMkLst>
            <pc:docMk/>
            <pc:sldMk cId="449483065" sldId="274"/>
            <ac:picMk id="4" creationId="{3A91170B-7261-F333-AFB1-D87449AC52C9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51:53.039" v="1662" actId="122"/>
        <pc:sldMkLst>
          <pc:docMk/>
          <pc:sldMk cId="3095802937" sldId="275"/>
        </pc:sldMkLst>
        <pc:spChg chg="add del">
          <ac:chgData name="Mohamed Abdeltawab Mohamed Hassan" userId="9c0bf4fd-e52e-47ea-be29-a8bb36e020e5" providerId="ADAL" clId="{AA24AB8E-0D4E-4BE1-97FF-6C5901A526F1}" dt="2024-10-13T03:50:09.791" v="1634" actId="22"/>
          <ac:spMkLst>
            <pc:docMk/>
            <pc:sldMk cId="3095802937" sldId="275"/>
            <ac:spMk id="3" creationId="{B2F4DFE3-6307-14B1-BACB-21ED20468E49}"/>
          </ac:spMkLst>
        </pc:spChg>
        <pc:spChg chg="add mod">
          <ac:chgData name="Mohamed Abdeltawab Mohamed Hassan" userId="9c0bf4fd-e52e-47ea-be29-a8bb36e020e5" providerId="ADAL" clId="{AA24AB8E-0D4E-4BE1-97FF-6C5901A526F1}" dt="2024-10-13T03:51:27.648" v="1651" actId="20577"/>
          <ac:spMkLst>
            <pc:docMk/>
            <pc:sldMk cId="3095802937" sldId="275"/>
            <ac:spMk id="4" creationId="{15B0F62A-ABD1-5143-17A3-A91036C6AD12}"/>
          </ac:spMkLst>
        </pc:spChg>
        <pc:spChg chg="add mod">
          <ac:chgData name="Mohamed Abdeltawab Mohamed Hassan" userId="9c0bf4fd-e52e-47ea-be29-a8bb36e020e5" providerId="ADAL" clId="{AA24AB8E-0D4E-4BE1-97FF-6C5901A526F1}" dt="2024-10-13T03:51:53.039" v="1662" actId="122"/>
          <ac:spMkLst>
            <pc:docMk/>
            <pc:sldMk cId="3095802937" sldId="275"/>
            <ac:spMk id="5" creationId="{E4735861-4248-6216-BFAA-E08B0AD2FE0A}"/>
          </ac:spMkLst>
        </pc:spChg>
        <pc:grpChg chg="add">
          <ac:chgData name="Mohamed Abdeltawab Mohamed Hassan" userId="9c0bf4fd-e52e-47ea-be29-a8bb36e020e5" providerId="ADAL" clId="{AA24AB8E-0D4E-4BE1-97FF-6C5901A526F1}" dt="2024-10-13T03:50:51.731" v="1641" actId="26606"/>
          <ac:grpSpMkLst>
            <pc:docMk/>
            <pc:sldMk cId="3095802937" sldId="275"/>
            <ac:grpSpMk id="11" creationId="{5EFBDE31-BB3E-6CFC-23CD-B5976DA38438}"/>
          </ac:grpSpMkLst>
        </pc:grpChg>
        <pc:picChg chg="add">
          <ac:chgData name="Mohamed Abdeltawab Mohamed Hassan" userId="9c0bf4fd-e52e-47ea-be29-a8bb36e020e5" providerId="ADAL" clId="{AA24AB8E-0D4E-4BE1-97FF-6C5901A526F1}" dt="2024-10-13T03:50:51.731" v="1641" actId="26606"/>
          <ac:picMkLst>
            <pc:docMk/>
            <pc:sldMk cId="3095802937" sldId="275"/>
            <ac:picMk id="7" creationId="{EF97B190-4DBE-816D-1F6C-3CD651BF05FC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53:27.815" v="1675" actId="14100"/>
        <pc:sldMkLst>
          <pc:docMk/>
          <pc:sldMk cId="3707104533" sldId="276"/>
        </pc:sldMkLst>
        <pc:spChg chg="del">
          <ac:chgData name="Mohamed Abdeltawab Mohamed Hassan" userId="9c0bf4fd-e52e-47ea-be29-a8bb36e020e5" providerId="ADAL" clId="{AA24AB8E-0D4E-4BE1-97FF-6C5901A526F1}" dt="2024-10-13T03:52:22.233" v="1664" actId="700"/>
          <ac:spMkLst>
            <pc:docMk/>
            <pc:sldMk cId="3707104533" sldId="276"/>
            <ac:spMk id="2" creationId="{56FD5658-E1F1-56C0-5A85-AF8CCE214F5D}"/>
          </ac:spMkLst>
        </pc:spChg>
        <pc:spChg chg="del">
          <ac:chgData name="Mohamed Abdeltawab Mohamed Hassan" userId="9c0bf4fd-e52e-47ea-be29-a8bb36e020e5" providerId="ADAL" clId="{AA24AB8E-0D4E-4BE1-97FF-6C5901A526F1}" dt="2024-10-13T03:52:22.233" v="1664" actId="700"/>
          <ac:spMkLst>
            <pc:docMk/>
            <pc:sldMk cId="3707104533" sldId="276"/>
            <ac:spMk id="3" creationId="{82073390-7C6C-1E25-17F3-9AAA0DA8E4AC}"/>
          </ac:spMkLst>
        </pc:spChg>
        <pc:spChg chg="add del">
          <ac:chgData name="Mohamed Abdeltawab Mohamed Hassan" userId="9c0bf4fd-e52e-47ea-be29-a8bb36e020e5" providerId="ADAL" clId="{AA24AB8E-0D4E-4BE1-97FF-6C5901A526F1}" dt="2024-10-13T03:52:56.631" v="1668" actId="26606"/>
          <ac:spMkLst>
            <pc:docMk/>
            <pc:sldMk cId="3707104533" sldId="276"/>
            <ac:spMk id="9" creationId="{32BC26D8-82FB-445E-AA49-62A77D7C1EE0}"/>
          </ac:spMkLst>
        </pc:spChg>
        <pc:spChg chg="add del">
          <ac:chgData name="Mohamed Abdeltawab Mohamed Hassan" userId="9c0bf4fd-e52e-47ea-be29-a8bb36e020e5" providerId="ADAL" clId="{AA24AB8E-0D4E-4BE1-97FF-6C5901A526F1}" dt="2024-10-13T03:52:56.631" v="1668" actId="26606"/>
          <ac:spMkLst>
            <pc:docMk/>
            <pc:sldMk cId="3707104533" sldId="276"/>
            <ac:spMk id="11" creationId="{CB44330D-EA18-4254-AA95-EB49948539B8}"/>
          </ac:spMkLst>
        </pc:spChg>
        <pc:spChg chg="add del">
          <ac:chgData name="Mohamed Abdeltawab Mohamed Hassan" userId="9c0bf4fd-e52e-47ea-be29-a8bb36e020e5" providerId="ADAL" clId="{AA24AB8E-0D4E-4BE1-97FF-6C5901A526F1}" dt="2024-10-13T03:52:58.327" v="1670" actId="26606"/>
          <ac:spMkLst>
            <pc:docMk/>
            <pc:sldMk cId="3707104533" sldId="276"/>
            <ac:spMk id="13" creationId="{2633B3B5-CC90-43F0-8714-D31D1F3F0209}"/>
          </ac:spMkLst>
        </pc:spChg>
        <pc:spChg chg="add del">
          <ac:chgData name="Mohamed Abdeltawab Mohamed Hassan" userId="9c0bf4fd-e52e-47ea-be29-a8bb36e020e5" providerId="ADAL" clId="{AA24AB8E-0D4E-4BE1-97FF-6C5901A526F1}" dt="2024-10-13T03:52:58.327" v="1670" actId="26606"/>
          <ac:spMkLst>
            <pc:docMk/>
            <pc:sldMk cId="3707104533" sldId="276"/>
            <ac:spMk id="14" creationId="{AB8C311F-7253-4AED-9701-7FC0708C41C7}"/>
          </ac:spMkLst>
        </pc:spChg>
        <pc:spChg chg="add del">
          <ac:chgData name="Mohamed Abdeltawab Mohamed Hassan" userId="9c0bf4fd-e52e-47ea-be29-a8bb36e020e5" providerId="ADAL" clId="{AA24AB8E-0D4E-4BE1-97FF-6C5901A526F1}" dt="2024-10-13T03:52:58.327" v="1670" actId="26606"/>
          <ac:spMkLst>
            <pc:docMk/>
            <pc:sldMk cId="3707104533" sldId="276"/>
            <ac:spMk id="15" creationId="{A8D57A06-A426-446D-B02C-A2DC6B62E45E}"/>
          </ac:spMkLst>
        </pc:spChg>
        <pc:spChg chg="add del">
          <ac:chgData name="Mohamed Abdeltawab Mohamed Hassan" userId="9c0bf4fd-e52e-47ea-be29-a8bb36e020e5" providerId="ADAL" clId="{AA24AB8E-0D4E-4BE1-97FF-6C5901A526F1}" dt="2024-10-13T03:52:58.327" v="1670" actId="26606"/>
          <ac:spMkLst>
            <pc:docMk/>
            <pc:sldMk cId="3707104533" sldId="276"/>
            <ac:spMk id="16" creationId="{E2384209-CB15-4CDF-9D31-C44FD9A3F20D}"/>
          </ac:spMkLst>
        </pc:spChg>
        <pc:picChg chg="add mod">
          <ac:chgData name="Mohamed Abdeltawab Mohamed Hassan" userId="9c0bf4fd-e52e-47ea-be29-a8bb36e020e5" providerId="ADAL" clId="{AA24AB8E-0D4E-4BE1-97FF-6C5901A526F1}" dt="2024-10-13T03:53:27.815" v="1675" actId="14100"/>
          <ac:picMkLst>
            <pc:docMk/>
            <pc:sldMk cId="3707104533" sldId="276"/>
            <ac:picMk id="4" creationId="{C598348C-63F2-8E57-0C04-6009A86D179D}"/>
          </ac:picMkLst>
        </pc:picChg>
      </pc:sldChg>
      <pc:sldChg chg="addSp modSp new mod ord">
        <pc:chgData name="Mohamed Abdeltawab Mohamed Hassan" userId="9c0bf4fd-e52e-47ea-be29-a8bb36e020e5" providerId="ADAL" clId="{AA24AB8E-0D4E-4BE1-97FF-6C5901A526F1}" dt="2024-10-13T03:55:42.284" v="1700" actId="14100"/>
        <pc:sldMkLst>
          <pc:docMk/>
          <pc:sldMk cId="4108308761" sldId="277"/>
        </pc:sldMkLst>
        <pc:picChg chg="add mod">
          <ac:chgData name="Mohamed Abdeltawab Mohamed Hassan" userId="9c0bf4fd-e52e-47ea-be29-a8bb36e020e5" providerId="ADAL" clId="{AA24AB8E-0D4E-4BE1-97FF-6C5901A526F1}" dt="2024-10-13T03:55:42.284" v="1700" actId="14100"/>
          <ac:picMkLst>
            <pc:docMk/>
            <pc:sldMk cId="4108308761" sldId="277"/>
            <ac:picMk id="2" creationId="{11050CF7-BE61-9DCF-6396-F1F82FA14B64}"/>
          </ac:picMkLst>
        </pc:picChg>
      </pc:sldChg>
      <pc:sldChg chg="addSp delSp add del setBg delDesignElem">
        <pc:chgData name="Mohamed Abdeltawab Mohamed Hassan" userId="9c0bf4fd-e52e-47ea-be29-a8bb36e020e5" providerId="ADAL" clId="{AA24AB8E-0D4E-4BE1-97FF-6C5901A526F1}" dt="2024-10-13T03:54:06.738" v="1679"/>
        <pc:sldMkLst>
          <pc:docMk/>
          <pc:sldMk cId="1092870147" sldId="278"/>
        </pc:sldMkLst>
        <pc:spChg chg="add del">
          <ac:chgData name="Mohamed Abdeltawab Mohamed Hassan" userId="9c0bf4fd-e52e-47ea-be29-a8bb36e020e5" providerId="ADAL" clId="{AA24AB8E-0D4E-4BE1-97FF-6C5901A526F1}" dt="2024-10-13T03:54:06.738" v="1679"/>
          <ac:spMkLst>
            <pc:docMk/>
            <pc:sldMk cId="1092870147" sldId="278"/>
            <ac:spMk id="7" creationId="{4522B21E-B2B9-4C72-9A71-C87EFD137480}"/>
          </ac:spMkLst>
        </pc:spChg>
        <pc:spChg chg="add del">
          <ac:chgData name="Mohamed Abdeltawab Mohamed Hassan" userId="9c0bf4fd-e52e-47ea-be29-a8bb36e020e5" providerId="ADAL" clId="{AA24AB8E-0D4E-4BE1-97FF-6C5901A526F1}" dt="2024-10-13T03:54:06.738" v="1679"/>
          <ac:spMkLst>
            <pc:docMk/>
            <pc:sldMk cId="1092870147" sldId="278"/>
            <ac:spMk id="9" creationId="{5EB7D2A2-F448-44D4-938C-DC84CBCB3B1E}"/>
          </ac:spMkLst>
        </pc:spChg>
        <pc:spChg chg="add del">
          <ac:chgData name="Mohamed Abdeltawab Mohamed Hassan" userId="9c0bf4fd-e52e-47ea-be29-a8bb36e020e5" providerId="ADAL" clId="{AA24AB8E-0D4E-4BE1-97FF-6C5901A526F1}" dt="2024-10-13T03:54:06.738" v="1679"/>
          <ac:spMkLst>
            <pc:docMk/>
            <pc:sldMk cId="1092870147" sldId="278"/>
            <ac:spMk id="11" creationId="{871AEA07-1E14-44B4-8E55-64EF049CD66F}"/>
          </ac:spMkLst>
        </pc:spChg>
        <pc:cxnChg chg="add del">
          <ac:chgData name="Mohamed Abdeltawab Mohamed Hassan" userId="9c0bf4fd-e52e-47ea-be29-a8bb36e020e5" providerId="ADAL" clId="{AA24AB8E-0D4E-4BE1-97FF-6C5901A526F1}" dt="2024-10-13T03:54:06.738" v="1679"/>
          <ac:cxnSpMkLst>
            <pc:docMk/>
            <pc:sldMk cId="1092870147" sldId="278"/>
            <ac:cxnSpMk id="13" creationId="{F7C8EA93-3210-4C62-99E9-153C275E3A87}"/>
          </ac:cxnSpMkLst>
        </pc:cxnChg>
      </pc:sldChg>
      <pc:sldChg chg="modSp">
        <pc:chgData name="Mohamed Abdeltawab Mohamed Hassan" userId="9c0bf4fd-e52e-47ea-be29-a8bb36e020e5" providerId="ADAL" clId="{AA24AB8E-0D4E-4BE1-97FF-6C5901A526F1}" dt="2024-10-13T03:54:30.409" v="1685" actId="403"/>
        <pc:sldMkLst>
          <pc:docMk/>
          <pc:sldMk cId="3603637745" sldId="278"/>
        </pc:sldMkLst>
        <pc:spChg chg="mod">
          <ac:chgData name="Mohamed Abdeltawab Mohamed Hassan" userId="9c0bf4fd-e52e-47ea-be29-a8bb36e020e5" providerId="ADAL" clId="{AA24AB8E-0D4E-4BE1-97FF-6C5901A526F1}" dt="2024-10-13T03:54:30.409" v="1685" actId="403"/>
          <ac:spMkLst>
            <pc:docMk/>
            <pc:sldMk cId="3603637745" sldId="278"/>
            <ac:spMk id="2" creationId="{BDB94D1C-5C5D-D546-5639-54C89426B89B}"/>
          </ac:spMkLst>
        </pc:spChg>
      </pc:sldChg>
      <pc:sldChg chg="addSp delSp modSp new mod setBg modClrScheme addAnim delAnim chgLayout">
        <pc:chgData name="Mohamed Abdeltawab Mohamed Hassan" userId="9c0bf4fd-e52e-47ea-be29-a8bb36e020e5" providerId="ADAL" clId="{AA24AB8E-0D4E-4BE1-97FF-6C5901A526F1}" dt="2024-10-13T04:00:06.118" v="1746" actId="1076"/>
        <pc:sldMkLst>
          <pc:docMk/>
          <pc:sldMk cId="3234097466" sldId="279"/>
        </pc:sldMkLst>
        <pc:spChg chg="add mod">
          <ac:chgData name="Mohamed Abdeltawab Mohamed Hassan" userId="9c0bf4fd-e52e-47ea-be29-a8bb36e020e5" providerId="ADAL" clId="{AA24AB8E-0D4E-4BE1-97FF-6C5901A526F1}" dt="2024-10-13T04:00:06.118" v="1746" actId="1076"/>
          <ac:spMkLst>
            <pc:docMk/>
            <pc:sldMk cId="3234097466" sldId="279"/>
            <ac:spMk id="2" creationId="{3486C644-AB9D-1F1A-7A73-4D25D7F29339}"/>
          </ac:spMkLst>
        </pc:spChg>
        <pc:spChg chg="add mod">
          <ac:chgData name="Mohamed Abdeltawab Mohamed Hassan" userId="9c0bf4fd-e52e-47ea-be29-a8bb36e020e5" providerId="ADAL" clId="{AA24AB8E-0D4E-4BE1-97FF-6C5901A526F1}" dt="2024-10-13T03:59:57.685" v="1745" actId="20577"/>
          <ac:spMkLst>
            <pc:docMk/>
            <pc:sldMk cId="3234097466" sldId="279"/>
            <ac:spMk id="3" creationId="{CCC5B09D-F0B4-BD3F-70E2-A70A6B7D889C}"/>
          </ac:spMkLst>
        </pc:spChg>
        <pc:spChg chg="add del">
          <ac:chgData name="Mohamed Abdeltawab Mohamed Hassan" userId="9c0bf4fd-e52e-47ea-be29-a8bb36e020e5" providerId="ADAL" clId="{AA24AB8E-0D4E-4BE1-97FF-6C5901A526F1}" dt="2024-10-13T03:57:34.208" v="1707" actId="26606"/>
          <ac:spMkLst>
            <pc:docMk/>
            <pc:sldMk cId="3234097466" sldId="279"/>
            <ac:spMk id="8" creationId="{5E7AA7E8-8006-4E1F-A566-FCF37EE6F35D}"/>
          </ac:spMkLst>
        </pc:spChg>
        <pc:spChg chg="add">
          <ac:chgData name="Mohamed Abdeltawab Mohamed Hassan" userId="9c0bf4fd-e52e-47ea-be29-a8bb36e020e5" providerId="ADAL" clId="{AA24AB8E-0D4E-4BE1-97FF-6C5901A526F1}" dt="2024-10-13T03:57:34.255" v="1708" actId="26606"/>
          <ac:spMkLst>
            <pc:docMk/>
            <pc:sldMk cId="3234097466" sldId="279"/>
            <ac:spMk id="12" creationId="{8D1AD6B3-BE88-4CEB-BA17-790657CC4729}"/>
          </ac:spMkLst>
        </pc:spChg>
        <pc:spChg chg="add">
          <ac:chgData name="Mohamed Abdeltawab Mohamed Hassan" userId="9c0bf4fd-e52e-47ea-be29-a8bb36e020e5" providerId="ADAL" clId="{AA24AB8E-0D4E-4BE1-97FF-6C5901A526F1}" dt="2024-10-13T03:57:34.255" v="1708" actId="26606"/>
          <ac:spMkLst>
            <pc:docMk/>
            <pc:sldMk cId="3234097466" sldId="279"/>
            <ac:spMk id="13" creationId="{A3363022-C969-41E9-8EB2-E4C94908C1FA}"/>
          </ac:spMkLst>
        </pc:spChg>
        <pc:grpChg chg="add">
          <ac:chgData name="Mohamed Abdeltawab Mohamed Hassan" userId="9c0bf4fd-e52e-47ea-be29-a8bb36e020e5" providerId="ADAL" clId="{AA24AB8E-0D4E-4BE1-97FF-6C5901A526F1}" dt="2024-10-13T03:57:34.255" v="1708" actId="26606"/>
          <ac:grpSpMkLst>
            <pc:docMk/>
            <pc:sldMk cId="3234097466" sldId="279"/>
            <ac:grpSpMk id="14" creationId="{89D1390B-7E13-4B4F-9CB2-391063412E54}"/>
          </ac:grpSpMkLst>
        </pc:grpChg>
        <pc:picChg chg="add">
          <ac:chgData name="Mohamed Abdeltawab Mohamed Hassan" userId="9c0bf4fd-e52e-47ea-be29-a8bb36e020e5" providerId="ADAL" clId="{AA24AB8E-0D4E-4BE1-97FF-6C5901A526F1}" dt="2024-10-13T03:57:34.255" v="1708" actId="26606"/>
          <ac:picMkLst>
            <pc:docMk/>
            <pc:sldMk cId="3234097466" sldId="279"/>
            <ac:picMk id="7" creationId="{E03B19CA-E364-A001-A5D4-8C95241F47EF}"/>
          </ac:picMkLst>
        </pc:picChg>
        <pc:cxnChg chg="add del">
          <ac:chgData name="Mohamed Abdeltawab Mohamed Hassan" userId="9c0bf4fd-e52e-47ea-be29-a8bb36e020e5" providerId="ADAL" clId="{AA24AB8E-0D4E-4BE1-97FF-6C5901A526F1}" dt="2024-10-13T03:57:34.208" v="1707" actId="26606"/>
          <ac:cxnSpMkLst>
            <pc:docMk/>
            <pc:sldMk cId="3234097466" sldId="279"/>
            <ac:cxnSpMk id="10" creationId="{56020367-4FD5-4596-8E10-C5F095CD8DBF}"/>
          </ac:cxnSpMkLst>
        </pc:cxnChg>
      </pc:sldChg>
      <pc:sldChg chg="addSp modSp new mod setBg modClrScheme chgLayout">
        <pc:chgData name="Mohamed Abdeltawab Mohamed Hassan" userId="9c0bf4fd-e52e-47ea-be29-a8bb36e020e5" providerId="ADAL" clId="{AA24AB8E-0D4E-4BE1-97FF-6C5901A526F1}" dt="2024-10-13T04:03:07.194" v="1796" actId="207"/>
        <pc:sldMkLst>
          <pc:docMk/>
          <pc:sldMk cId="3456217480" sldId="280"/>
        </pc:sldMkLst>
        <pc:spChg chg="add mod">
          <ac:chgData name="Mohamed Abdeltawab Mohamed Hassan" userId="9c0bf4fd-e52e-47ea-be29-a8bb36e020e5" providerId="ADAL" clId="{AA24AB8E-0D4E-4BE1-97FF-6C5901A526F1}" dt="2024-10-13T04:02:23.122" v="1781" actId="1076"/>
          <ac:spMkLst>
            <pc:docMk/>
            <pc:sldMk cId="3456217480" sldId="280"/>
            <ac:spMk id="2" creationId="{463197AF-D7CD-3421-0778-026FF7C4D459}"/>
          </ac:spMkLst>
        </pc:spChg>
        <pc:spChg chg="add mod">
          <ac:chgData name="Mohamed Abdeltawab Mohamed Hassan" userId="9c0bf4fd-e52e-47ea-be29-a8bb36e020e5" providerId="ADAL" clId="{AA24AB8E-0D4E-4BE1-97FF-6C5901A526F1}" dt="2024-10-13T04:03:07.194" v="1796" actId="207"/>
          <ac:spMkLst>
            <pc:docMk/>
            <pc:sldMk cId="3456217480" sldId="280"/>
            <ac:spMk id="3" creationId="{B7CCD7AE-F16F-E587-D7FC-A6E8CBC75382}"/>
          </ac:spMkLst>
        </pc:spChg>
        <pc:spChg chg="add">
          <ac:chgData name="Mohamed Abdeltawab Mohamed Hassan" userId="9c0bf4fd-e52e-47ea-be29-a8bb36e020e5" providerId="ADAL" clId="{AA24AB8E-0D4E-4BE1-97FF-6C5901A526F1}" dt="2024-10-13T04:01:52.054" v="1763" actId="26606"/>
          <ac:spMkLst>
            <pc:docMk/>
            <pc:sldMk cId="3456217480" sldId="280"/>
            <ac:spMk id="10" creationId="{EDDBB197-D710-4A4F-A9CA-FD2177498BE8}"/>
          </ac:spMkLst>
        </pc:spChg>
        <pc:spChg chg="add">
          <ac:chgData name="Mohamed Abdeltawab Mohamed Hassan" userId="9c0bf4fd-e52e-47ea-be29-a8bb36e020e5" providerId="ADAL" clId="{AA24AB8E-0D4E-4BE1-97FF-6C5901A526F1}" dt="2024-10-13T04:01:52.054" v="1763" actId="26606"/>
          <ac:spMkLst>
            <pc:docMk/>
            <pc:sldMk cId="3456217480" sldId="280"/>
            <ac:spMk id="12" creationId="{975D1CFA-2CDB-4B64-BD9F-85744E8DA12F}"/>
          </ac:spMkLst>
        </pc:spChg>
        <pc:grpChg chg="add">
          <ac:chgData name="Mohamed Abdeltawab Mohamed Hassan" userId="9c0bf4fd-e52e-47ea-be29-a8bb36e020e5" providerId="ADAL" clId="{AA24AB8E-0D4E-4BE1-97FF-6C5901A526F1}" dt="2024-10-13T04:01:52.054" v="1763" actId="26606"/>
          <ac:grpSpMkLst>
            <pc:docMk/>
            <pc:sldMk cId="3456217480" sldId="280"/>
            <ac:grpSpMk id="14" creationId="{25EE5136-01F1-466C-962D-BA9B4C6757AA}"/>
          </ac:grpSpMkLst>
        </pc:grpChg>
        <pc:picChg chg="add">
          <ac:chgData name="Mohamed Abdeltawab Mohamed Hassan" userId="9c0bf4fd-e52e-47ea-be29-a8bb36e020e5" providerId="ADAL" clId="{AA24AB8E-0D4E-4BE1-97FF-6C5901A526F1}" dt="2024-10-13T04:01:52.054" v="1763" actId="26606"/>
          <ac:picMkLst>
            <pc:docMk/>
            <pc:sldMk cId="3456217480" sldId="280"/>
            <ac:picMk id="7" creationId="{DF52B8EB-9554-2400-08EC-00A1A9D8F57D}"/>
          </ac:picMkLst>
        </pc:picChg>
      </pc:sldChg>
      <pc:sldChg chg="addSp delSp modSp new mod modClrScheme chgLayout">
        <pc:chgData name="Mohamed Abdeltawab Mohamed Hassan" userId="9c0bf4fd-e52e-47ea-be29-a8bb36e020e5" providerId="ADAL" clId="{AA24AB8E-0D4E-4BE1-97FF-6C5901A526F1}" dt="2024-10-13T04:01:25.593" v="1758" actId="14100"/>
        <pc:sldMkLst>
          <pc:docMk/>
          <pc:sldMk cId="4108639859" sldId="281"/>
        </pc:sldMkLst>
        <pc:spChg chg="del">
          <ac:chgData name="Mohamed Abdeltawab Mohamed Hassan" userId="9c0bf4fd-e52e-47ea-be29-a8bb36e020e5" providerId="ADAL" clId="{AA24AB8E-0D4E-4BE1-97FF-6C5901A526F1}" dt="2024-10-13T04:01:07.497" v="1752" actId="700"/>
          <ac:spMkLst>
            <pc:docMk/>
            <pc:sldMk cId="4108639859" sldId="281"/>
            <ac:spMk id="2" creationId="{418434E9-1AB1-D877-2AF0-9060360A3896}"/>
          </ac:spMkLst>
        </pc:spChg>
        <pc:spChg chg="del">
          <ac:chgData name="Mohamed Abdeltawab Mohamed Hassan" userId="9c0bf4fd-e52e-47ea-be29-a8bb36e020e5" providerId="ADAL" clId="{AA24AB8E-0D4E-4BE1-97FF-6C5901A526F1}" dt="2024-10-13T04:01:07.497" v="1752" actId="700"/>
          <ac:spMkLst>
            <pc:docMk/>
            <pc:sldMk cId="4108639859" sldId="281"/>
            <ac:spMk id="3" creationId="{F6409497-B597-3137-301D-0B601FC20705}"/>
          </ac:spMkLst>
        </pc:spChg>
        <pc:picChg chg="add mod">
          <ac:chgData name="Mohamed Abdeltawab Mohamed Hassan" userId="9c0bf4fd-e52e-47ea-be29-a8bb36e020e5" providerId="ADAL" clId="{AA24AB8E-0D4E-4BE1-97FF-6C5901A526F1}" dt="2024-10-13T04:01:25.593" v="1758" actId="14100"/>
          <ac:picMkLst>
            <pc:docMk/>
            <pc:sldMk cId="4108639859" sldId="281"/>
            <ac:picMk id="4" creationId="{70082F8D-C743-75E5-BE5D-C424C46BF8C3}"/>
          </ac:picMkLst>
        </pc:picChg>
      </pc:sldChg>
      <pc:sldChg chg="addSp delSp modSp new mod setBg modClrScheme addAnim modAnim chgLayout">
        <pc:chgData name="Mohamed Abdeltawab Mohamed Hassan" userId="9c0bf4fd-e52e-47ea-be29-a8bb36e020e5" providerId="ADAL" clId="{AA24AB8E-0D4E-4BE1-97FF-6C5901A526F1}" dt="2024-10-13T04:07:54.857" v="1863" actId="20577"/>
        <pc:sldMkLst>
          <pc:docMk/>
          <pc:sldMk cId="2400393586" sldId="282"/>
        </pc:sldMkLst>
        <pc:spChg chg="add mod">
          <ac:chgData name="Mohamed Abdeltawab Mohamed Hassan" userId="9c0bf4fd-e52e-47ea-be29-a8bb36e020e5" providerId="ADAL" clId="{AA24AB8E-0D4E-4BE1-97FF-6C5901A526F1}" dt="2024-10-13T04:07:33.257" v="1850" actId="14100"/>
          <ac:spMkLst>
            <pc:docMk/>
            <pc:sldMk cId="2400393586" sldId="282"/>
            <ac:spMk id="2" creationId="{092168EB-1C55-C263-3E9D-F5953D447F4F}"/>
          </ac:spMkLst>
        </pc:spChg>
        <pc:spChg chg="add del mod">
          <ac:chgData name="Mohamed Abdeltawab Mohamed Hassan" userId="9c0bf4fd-e52e-47ea-be29-a8bb36e020e5" providerId="ADAL" clId="{AA24AB8E-0D4E-4BE1-97FF-6C5901A526F1}" dt="2024-10-13T04:07:54.857" v="1863" actId="20577"/>
          <ac:spMkLst>
            <pc:docMk/>
            <pc:sldMk cId="2400393586" sldId="282"/>
            <ac:spMk id="3" creationId="{00DC7934-3CE1-9BB8-790B-70F55F4CD7B0}"/>
          </ac:spMkLst>
        </pc:spChg>
        <pc:spChg chg="add">
          <ac:chgData name="Mohamed Abdeltawab Mohamed Hassan" userId="9c0bf4fd-e52e-47ea-be29-a8bb36e020e5" providerId="ADAL" clId="{AA24AB8E-0D4E-4BE1-97FF-6C5901A526F1}" dt="2024-10-13T04:03:56.028" v="1799"/>
          <ac:spMkLst>
            <pc:docMk/>
            <pc:sldMk cId="2400393586" sldId="282"/>
            <ac:spMk id="4" creationId="{AE9E0B9E-A63F-9C2B-DBAB-B0CA98029999}"/>
          </ac:spMkLst>
        </pc:spChg>
        <pc:spChg chg="add">
          <ac:chgData name="Mohamed Abdeltawab Mohamed Hassan" userId="9c0bf4fd-e52e-47ea-be29-a8bb36e020e5" providerId="ADAL" clId="{AA24AB8E-0D4E-4BE1-97FF-6C5901A526F1}" dt="2024-10-13T04:03:56.028" v="1799"/>
          <ac:spMkLst>
            <pc:docMk/>
            <pc:sldMk cId="2400393586" sldId="282"/>
            <ac:spMk id="5" creationId="{54D4ADE2-0DC4-7017-ADC7-6023530C5DB1}"/>
          </ac:spMkLst>
        </pc:spChg>
        <pc:spChg chg="add del mod">
          <ac:chgData name="Mohamed Abdeltawab Mohamed Hassan" userId="9c0bf4fd-e52e-47ea-be29-a8bb36e020e5" providerId="ADAL" clId="{AA24AB8E-0D4E-4BE1-97FF-6C5901A526F1}" dt="2024-10-13T04:05:42.854" v="1836" actId="478"/>
          <ac:spMkLst>
            <pc:docMk/>
            <pc:sldMk cId="2400393586" sldId="282"/>
            <ac:spMk id="7" creationId="{1F462EA4-A566-E0D1-2107-A0857B9A9A4C}"/>
          </ac:spMkLst>
        </pc:spChg>
        <pc:spChg chg="add">
          <ac:chgData name="Mohamed Abdeltawab Mohamed Hassan" userId="9c0bf4fd-e52e-47ea-be29-a8bb36e020e5" providerId="ADAL" clId="{AA24AB8E-0D4E-4BE1-97FF-6C5901A526F1}" dt="2024-10-13T04:05:55.036" v="1838" actId="26606"/>
          <ac:spMkLst>
            <pc:docMk/>
            <pc:sldMk cId="2400393586" sldId="282"/>
            <ac:spMk id="10" creationId="{EDDBB197-D710-4A4F-A9CA-FD2177498BE8}"/>
          </ac:spMkLst>
        </pc:spChg>
        <pc:spChg chg="add">
          <ac:chgData name="Mohamed Abdeltawab Mohamed Hassan" userId="9c0bf4fd-e52e-47ea-be29-a8bb36e020e5" providerId="ADAL" clId="{AA24AB8E-0D4E-4BE1-97FF-6C5901A526F1}" dt="2024-10-13T04:05:55.036" v="1838" actId="26606"/>
          <ac:spMkLst>
            <pc:docMk/>
            <pc:sldMk cId="2400393586" sldId="282"/>
            <ac:spMk id="12" creationId="{975D1CFA-2CDB-4B64-BD9F-85744E8DA12F}"/>
          </ac:spMkLst>
        </pc:spChg>
        <pc:grpChg chg="add">
          <ac:chgData name="Mohamed Abdeltawab Mohamed Hassan" userId="9c0bf4fd-e52e-47ea-be29-a8bb36e020e5" providerId="ADAL" clId="{AA24AB8E-0D4E-4BE1-97FF-6C5901A526F1}" dt="2024-10-13T04:05:55.036" v="1838" actId="26606"/>
          <ac:grpSpMkLst>
            <pc:docMk/>
            <pc:sldMk cId="2400393586" sldId="282"/>
            <ac:grpSpMk id="14" creationId="{25EE5136-01F1-466C-962D-BA9B4C6757AA}"/>
          </ac:grpSpMkLst>
        </pc:grpChg>
        <pc:picChg chg="add">
          <ac:chgData name="Mohamed Abdeltawab Mohamed Hassan" userId="9c0bf4fd-e52e-47ea-be29-a8bb36e020e5" providerId="ADAL" clId="{AA24AB8E-0D4E-4BE1-97FF-6C5901A526F1}" dt="2024-10-13T04:05:55.036" v="1838" actId="26606"/>
          <ac:picMkLst>
            <pc:docMk/>
            <pc:sldMk cId="2400393586" sldId="282"/>
            <ac:picMk id="6" creationId="{F55CD012-58A9-0AA3-202B-617FF37340E7}"/>
          </ac:picMkLst>
        </pc:picChg>
        <pc:picChg chg="add">
          <ac:chgData name="Mohamed Abdeltawab Mohamed Hassan" userId="9c0bf4fd-e52e-47ea-be29-a8bb36e020e5" providerId="ADAL" clId="{AA24AB8E-0D4E-4BE1-97FF-6C5901A526F1}" dt="2024-10-13T04:03:56.028" v="1799"/>
          <ac:picMkLst>
            <pc:docMk/>
            <pc:sldMk cId="2400393586" sldId="282"/>
            <ac:picMk id="3073" creationId="{12B16F2B-05CE-3D34-8E2F-69D4C2186206}"/>
          </ac:picMkLst>
        </pc:picChg>
      </pc:sldChg>
      <pc:sldChg chg="addSp delSp modSp new mod modClrScheme chgLayout">
        <pc:chgData name="Mohamed Abdeltawab Mohamed Hassan" userId="9c0bf4fd-e52e-47ea-be29-a8bb36e020e5" providerId="ADAL" clId="{AA24AB8E-0D4E-4BE1-97FF-6C5901A526F1}" dt="2024-10-13T04:05:16.522" v="1832" actId="14100"/>
        <pc:sldMkLst>
          <pc:docMk/>
          <pc:sldMk cId="3760342384" sldId="283"/>
        </pc:sldMkLst>
        <pc:spChg chg="del">
          <ac:chgData name="Mohamed Abdeltawab Mohamed Hassan" userId="9c0bf4fd-e52e-47ea-be29-a8bb36e020e5" providerId="ADAL" clId="{AA24AB8E-0D4E-4BE1-97FF-6C5901A526F1}" dt="2024-10-13T04:04:58.441" v="1828" actId="700"/>
          <ac:spMkLst>
            <pc:docMk/>
            <pc:sldMk cId="3760342384" sldId="283"/>
            <ac:spMk id="2" creationId="{9EA0E133-891F-C4C8-59C4-4DA793E68DBE}"/>
          </ac:spMkLst>
        </pc:spChg>
        <pc:spChg chg="del">
          <ac:chgData name="Mohamed Abdeltawab Mohamed Hassan" userId="9c0bf4fd-e52e-47ea-be29-a8bb36e020e5" providerId="ADAL" clId="{AA24AB8E-0D4E-4BE1-97FF-6C5901A526F1}" dt="2024-10-13T04:04:58.441" v="1828" actId="700"/>
          <ac:spMkLst>
            <pc:docMk/>
            <pc:sldMk cId="3760342384" sldId="283"/>
            <ac:spMk id="3" creationId="{1F7049BD-0276-6D97-235C-580247058336}"/>
          </ac:spMkLst>
        </pc:spChg>
        <pc:picChg chg="add mod">
          <ac:chgData name="Mohamed Abdeltawab Mohamed Hassan" userId="9c0bf4fd-e52e-47ea-be29-a8bb36e020e5" providerId="ADAL" clId="{AA24AB8E-0D4E-4BE1-97FF-6C5901A526F1}" dt="2024-10-13T04:05:16.522" v="1832" actId="14100"/>
          <ac:picMkLst>
            <pc:docMk/>
            <pc:sldMk cId="3760342384" sldId="283"/>
            <ac:picMk id="4" creationId="{A3967283-9969-54FB-B0CB-474EF8D9E8E8}"/>
          </ac:picMkLst>
        </pc:picChg>
      </pc:sldChg>
      <pc:sldChg chg="addSp modSp new mod">
        <pc:chgData name="Mohamed Abdeltawab Mohamed Hassan" userId="9c0bf4fd-e52e-47ea-be29-a8bb36e020e5" providerId="ADAL" clId="{AA24AB8E-0D4E-4BE1-97FF-6C5901A526F1}" dt="2024-10-13T04:09:39.002" v="1878" actId="14100"/>
        <pc:sldMkLst>
          <pc:docMk/>
          <pc:sldMk cId="2726004666" sldId="284"/>
        </pc:sldMkLst>
        <pc:picChg chg="add mod">
          <ac:chgData name="Mohamed Abdeltawab Mohamed Hassan" userId="9c0bf4fd-e52e-47ea-be29-a8bb36e020e5" providerId="ADAL" clId="{AA24AB8E-0D4E-4BE1-97FF-6C5901A526F1}" dt="2024-10-13T04:09:39.002" v="1878" actId="14100"/>
          <ac:picMkLst>
            <pc:docMk/>
            <pc:sldMk cId="2726004666" sldId="284"/>
            <ac:picMk id="2" creationId="{7F5B2C9F-26C9-ED00-EF3A-F8FFC769E1E3}"/>
          </ac:picMkLst>
        </pc:picChg>
      </pc:sldChg>
      <pc:sldChg chg="modSp">
        <pc:chgData name="Mohamed Abdeltawab Mohamed Hassan" userId="9c0bf4fd-e52e-47ea-be29-a8bb36e020e5" providerId="ADAL" clId="{AA24AB8E-0D4E-4BE1-97FF-6C5901A526F1}" dt="2024-10-13T04:08:51.752" v="1869" actId="122"/>
        <pc:sldMkLst>
          <pc:docMk/>
          <pc:sldMk cId="1027800964" sldId="285"/>
        </pc:sldMkLst>
        <pc:spChg chg="mod">
          <ac:chgData name="Mohamed Abdeltawab Mohamed Hassan" userId="9c0bf4fd-e52e-47ea-be29-a8bb36e020e5" providerId="ADAL" clId="{AA24AB8E-0D4E-4BE1-97FF-6C5901A526F1}" dt="2024-10-13T04:08:51.752" v="1869" actId="122"/>
          <ac:spMkLst>
            <pc:docMk/>
            <pc:sldMk cId="1027800964" sldId="285"/>
            <ac:spMk id="2" creationId="{BDB94D1C-5C5D-D546-5639-54C89426B89B}"/>
          </ac:spMkLst>
        </pc:spChg>
      </pc:sldChg>
      <pc:sldChg chg="addSp del delDesignElem">
        <pc:chgData name="Mohamed Abdeltawab Mohamed Hassan" userId="9c0bf4fd-e52e-47ea-be29-a8bb36e020e5" providerId="ADAL" clId="{AA24AB8E-0D4E-4BE1-97FF-6C5901A526F1}" dt="2024-10-13T04:08:37.273" v="1866"/>
        <pc:sldMkLst>
          <pc:docMk/>
          <pc:sldMk cId="1161795017" sldId="285"/>
        </pc:sldMkLst>
        <pc:spChg chg="add">
          <ac:chgData name="Mohamed Abdeltawab Mohamed Hassan" userId="9c0bf4fd-e52e-47ea-be29-a8bb36e020e5" providerId="ADAL" clId="{AA24AB8E-0D4E-4BE1-97FF-6C5901A526F1}" dt="2024-10-13T04:08:37.273" v="1866"/>
          <ac:spMkLst>
            <pc:docMk/>
            <pc:sldMk cId="1161795017" sldId="285"/>
            <ac:spMk id="7" creationId="{4522B21E-B2B9-4C72-9A71-C87EFD137480}"/>
          </ac:spMkLst>
        </pc:spChg>
        <pc:spChg chg="add">
          <ac:chgData name="Mohamed Abdeltawab Mohamed Hassan" userId="9c0bf4fd-e52e-47ea-be29-a8bb36e020e5" providerId="ADAL" clId="{AA24AB8E-0D4E-4BE1-97FF-6C5901A526F1}" dt="2024-10-13T04:08:37.273" v="1866"/>
          <ac:spMkLst>
            <pc:docMk/>
            <pc:sldMk cId="1161795017" sldId="285"/>
            <ac:spMk id="9" creationId="{5EB7D2A2-F448-44D4-938C-DC84CBCB3B1E}"/>
          </ac:spMkLst>
        </pc:spChg>
        <pc:spChg chg="add">
          <ac:chgData name="Mohamed Abdeltawab Mohamed Hassan" userId="9c0bf4fd-e52e-47ea-be29-a8bb36e020e5" providerId="ADAL" clId="{AA24AB8E-0D4E-4BE1-97FF-6C5901A526F1}" dt="2024-10-13T04:08:37.273" v="1866"/>
          <ac:spMkLst>
            <pc:docMk/>
            <pc:sldMk cId="1161795017" sldId="285"/>
            <ac:spMk id="11" creationId="{871AEA07-1E14-44B4-8E55-64EF049CD66F}"/>
          </ac:spMkLst>
        </pc:spChg>
        <pc:cxnChg chg="add">
          <ac:chgData name="Mohamed Abdeltawab Mohamed Hassan" userId="9c0bf4fd-e52e-47ea-be29-a8bb36e020e5" providerId="ADAL" clId="{AA24AB8E-0D4E-4BE1-97FF-6C5901A526F1}" dt="2024-10-13T04:08:37.273" v="1866"/>
          <ac:cxnSpMkLst>
            <pc:docMk/>
            <pc:sldMk cId="1161795017" sldId="285"/>
            <ac:cxnSpMk id="13" creationId="{F7C8EA93-3210-4C62-99E9-153C275E3A87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3T04:11:50.151" v="1904" actId="207"/>
        <pc:sldMkLst>
          <pc:docMk/>
          <pc:sldMk cId="2499757971" sldId="286"/>
        </pc:sldMkLst>
        <pc:spChg chg="mod">
          <ac:chgData name="Mohamed Abdeltawab Mohamed Hassan" userId="9c0bf4fd-e52e-47ea-be29-a8bb36e020e5" providerId="ADAL" clId="{AA24AB8E-0D4E-4BE1-97FF-6C5901A526F1}" dt="2024-10-13T04:11:50.151" v="1904" actId="207"/>
          <ac:spMkLst>
            <pc:docMk/>
            <pc:sldMk cId="2499757971" sldId="286"/>
            <ac:spMk id="2" creationId="{82B9E387-95EA-F9FB-8A8F-62D5C108CA62}"/>
          </ac:spMkLst>
        </pc:spChg>
        <pc:spChg chg="mod">
          <ac:chgData name="Mohamed Abdeltawab Mohamed Hassan" userId="9c0bf4fd-e52e-47ea-be29-a8bb36e020e5" providerId="ADAL" clId="{AA24AB8E-0D4E-4BE1-97FF-6C5901A526F1}" dt="2024-10-13T04:11:42.712" v="1903" actId="27636"/>
          <ac:spMkLst>
            <pc:docMk/>
            <pc:sldMk cId="2499757971" sldId="286"/>
            <ac:spMk id="3" creationId="{121F7BA2-E0C1-9035-57CB-A7F770BA50CA}"/>
          </ac:spMkLst>
        </pc:spChg>
        <pc:spChg chg="add">
          <ac:chgData name="Mohamed Abdeltawab Mohamed Hassan" userId="9c0bf4fd-e52e-47ea-be29-a8bb36e020e5" providerId="ADAL" clId="{AA24AB8E-0D4E-4BE1-97FF-6C5901A526F1}" dt="2024-10-13T04:11:02.224" v="1886" actId="26606"/>
          <ac:spMkLst>
            <pc:docMk/>
            <pc:sldMk cId="2499757971" sldId="286"/>
            <ac:spMk id="8" creationId="{081EA652-8C6A-4E69-BEB9-170809474553}"/>
          </ac:spMkLst>
        </pc:spChg>
        <pc:spChg chg="add del">
          <ac:chgData name="Mohamed Abdeltawab Mohamed Hassan" userId="9c0bf4fd-e52e-47ea-be29-a8bb36e020e5" providerId="ADAL" clId="{AA24AB8E-0D4E-4BE1-97FF-6C5901A526F1}" dt="2024-10-13T04:10:43.530" v="1885" actId="26606"/>
          <ac:spMkLst>
            <pc:docMk/>
            <pc:sldMk cId="2499757971" sldId="286"/>
            <ac:spMk id="9" creationId="{AE3A741D-C19B-960A-5803-1C5887147820}"/>
          </ac:spMkLst>
        </pc:spChg>
        <pc:spChg chg="add">
          <ac:chgData name="Mohamed Abdeltawab Mohamed Hassan" userId="9c0bf4fd-e52e-47ea-be29-a8bb36e020e5" providerId="ADAL" clId="{AA24AB8E-0D4E-4BE1-97FF-6C5901A526F1}" dt="2024-10-13T04:11:02.224" v="1886" actId="26606"/>
          <ac:spMkLst>
            <pc:docMk/>
            <pc:sldMk cId="2499757971" sldId="286"/>
            <ac:spMk id="10" creationId="{5298780A-33B9-4EA2-8F67-DE68AD62841B}"/>
          </ac:spMkLst>
        </pc:spChg>
        <pc:spChg chg="add del">
          <ac:chgData name="Mohamed Abdeltawab Mohamed Hassan" userId="9c0bf4fd-e52e-47ea-be29-a8bb36e020e5" providerId="ADAL" clId="{AA24AB8E-0D4E-4BE1-97FF-6C5901A526F1}" dt="2024-10-13T04:10:43.530" v="1885" actId="26606"/>
          <ac:spMkLst>
            <pc:docMk/>
            <pc:sldMk cId="2499757971" sldId="286"/>
            <ac:spMk id="11" creationId="{9C3A50E9-9119-7BC3-083B-2D84CCC78E47}"/>
          </ac:spMkLst>
        </pc:spChg>
        <pc:spChg chg="add">
          <ac:chgData name="Mohamed Abdeltawab Mohamed Hassan" userId="9c0bf4fd-e52e-47ea-be29-a8bb36e020e5" providerId="ADAL" clId="{AA24AB8E-0D4E-4BE1-97FF-6C5901A526F1}" dt="2024-10-13T04:11:02.224" v="1886" actId="26606"/>
          <ac:spMkLst>
            <pc:docMk/>
            <pc:sldMk cId="2499757971" sldId="286"/>
            <ac:spMk id="12" creationId="{7F488E8B-4E1E-4402-8935-D4E6C02615C7}"/>
          </ac:spMkLst>
        </pc:spChg>
        <pc:spChg chg="add del">
          <ac:chgData name="Mohamed Abdeltawab Mohamed Hassan" userId="9c0bf4fd-e52e-47ea-be29-a8bb36e020e5" providerId="ADAL" clId="{AA24AB8E-0D4E-4BE1-97FF-6C5901A526F1}" dt="2024-10-13T04:10:43.530" v="1885" actId="26606"/>
          <ac:spMkLst>
            <pc:docMk/>
            <pc:sldMk cId="2499757971" sldId="286"/>
            <ac:spMk id="13" creationId="{DC39DE25-0E4E-0AA7-0932-1D78C2372786}"/>
          </ac:spMkLst>
        </pc:spChg>
        <pc:spChg chg="add del">
          <ac:chgData name="Mohamed Abdeltawab Mohamed Hassan" userId="9c0bf4fd-e52e-47ea-be29-a8bb36e020e5" providerId="ADAL" clId="{AA24AB8E-0D4E-4BE1-97FF-6C5901A526F1}" dt="2024-10-13T04:10:43.530" v="1885" actId="26606"/>
          <ac:spMkLst>
            <pc:docMk/>
            <pc:sldMk cId="2499757971" sldId="286"/>
            <ac:spMk id="15" creationId="{8D6EA299-0840-6DEA-E670-C49AEBC87E89}"/>
          </ac:spMkLst>
        </pc:spChg>
        <pc:picChg chg="add del mod">
          <ac:chgData name="Mohamed Abdeltawab Mohamed Hassan" userId="9c0bf4fd-e52e-47ea-be29-a8bb36e020e5" providerId="ADAL" clId="{AA24AB8E-0D4E-4BE1-97FF-6C5901A526F1}" dt="2024-10-13T04:10:43.530" v="1885" actId="26606"/>
          <ac:picMkLst>
            <pc:docMk/>
            <pc:sldMk cId="2499757971" sldId="286"/>
            <ac:picMk id="5" creationId="{FAF1E5D9-41EE-A97B-CB15-47D595051B49}"/>
          </ac:picMkLst>
        </pc:picChg>
        <pc:cxnChg chg="add">
          <ac:chgData name="Mohamed Abdeltawab Mohamed Hassan" userId="9c0bf4fd-e52e-47ea-be29-a8bb36e020e5" providerId="ADAL" clId="{AA24AB8E-0D4E-4BE1-97FF-6C5901A526F1}" dt="2024-10-13T04:11:02.224" v="1886" actId="26606"/>
          <ac:cxnSpMkLst>
            <pc:docMk/>
            <pc:sldMk cId="2499757971" sldId="286"/>
            <ac:cxnSpMk id="14" creationId="{23AAC9B5-8015-485C-ACF9-A750390E9A56}"/>
          </ac:cxnSpMkLst>
        </pc:cxn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4:13:35.878" v="1918" actId="14100"/>
        <pc:sldMkLst>
          <pc:docMk/>
          <pc:sldMk cId="3392334241" sldId="287"/>
        </pc:sldMkLst>
        <pc:spChg chg="add mod">
          <ac:chgData name="Mohamed Abdeltawab Mohamed Hassan" userId="9c0bf4fd-e52e-47ea-be29-a8bb36e020e5" providerId="ADAL" clId="{AA24AB8E-0D4E-4BE1-97FF-6C5901A526F1}" dt="2024-10-13T04:13:22.410" v="1914" actId="122"/>
          <ac:spMkLst>
            <pc:docMk/>
            <pc:sldMk cId="3392334241" sldId="287"/>
            <ac:spMk id="2" creationId="{C068B654-84DB-0785-8564-D595DB4E6453}"/>
          </ac:spMkLst>
        </pc:spChg>
        <pc:spChg chg="add del mod">
          <ac:chgData name="Mohamed Abdeltawab Mohamed Hassan" userId="9c0bf4fd-e52e-47ea-be29-a8bb36e020e5" providerId="ADAL" clId="{AA24AB8E-0D4E-4BE1-97FF-6C5901A526F1}" dt="2024-10-13T04:13:05.629" v="1910"/>
          <ac:spMkLst>
            <pc:docMk/>
            <pc:sldMk cId="3392334241" sldId="287"/>
            <ac:spMk id="3" creationId="{454D66EE-6BA3-414B-6422-7CCA92D9FECF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9" creationId="{A8384FB5-9ADC-4DDC-881B-597D56F5B15D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11" creationId="{91E5A9A7-95C6-4F4F-B00E-C82E07FE62EF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13" creationId="{D07DD2DE-F619-49DD-B5E7-03A290FF4ED1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15" creationId="{85149191-5F60-4A28-AAFF-039F96B0F3EC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17" creationId="{F8260ED5-17F7-4158-B241-D51DD4CF1B7E}"/>
          </ac:spMkLst>
        </pc:spChg>
        <pc:picChg chg="add mod">
          <ac:chgData name="Mohamed Abdeltawab Mohamed Hassan" userId="9c0bf4fd-e52e-47ea-be29-a8bb36e020e5" providerId="ADAL" clId="{AA24AB8E-0D4E-4BE1-97FF-6C5901A526F1}" dt="2024-10-13T04:13:35.878" v="1918" actId="14100"/>
          <ac:picMkLst>
            <pc:docMk/>
            <pc:sldMk cId="3392334241" sldId="287"/>
            <ac:picMk id="4" creationId="{A41DC57C-321B-1960-3C2B-6AC57562FF4A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3T04:16:05.948" v="1938" actId="122"/>
        <pc:sldMkLst>
          <pc:docMk/>
          <pc:sldMk cId="1665919255" sldId="288"/>
        </pc:sldMkLst>
        <pc:spChg chg="mod ord">
          <ac:chgData name="Mohamed Abdeltawab Mohamed Hassan" userId="9c0bf4fd-e52e-47ea-be29-a8bb36e020e5" providerId="ADAL" clId="{AA24AB8E-0D4E-4BE1-97FF-6C5901A526F1}" dt="2024-10-13T04:16:05.948" v="1938" actId="122"/>
          <ac:spMkLst>
            <pc:docMk/>
            <pc:sldMk cId="1665919255" sldId="288"/>
            <ac:spMk id="2" creationId="{D0BFA67A-9CC6-7491-3FFA-90940BAAA6F1}"/>
          </ac:spMkLst>
        </pc:spChg>
        <pc:spChg chg="del mod">
          <ac:chgData name="Mohamed Abdeltawab Mohamed Hassan" userId="9c0bf4fd-e52e-47ea-be29-a8bb36e020e5" providerId="ADAL" clId="{AA24AB8E-0D4E-4BE1-97FF-6C5901A526F1}" dt="2024-10-13T04:14:50.499" v="1933"/>
          <ac:spMkLst>
            <pc:docMk/>
            <pc:sldMk cId="1665919255" sldId="288"/>
            <ac:spMk id="3" creationId="{D6AC6A14-2EB8-9907-3998-B4E2330945B9}"/>
          </ac:spMkLst>
        </pc:spChg>
        <pc:spChg chg="add">
          <ac:chgData name="Mohamed Abdeltawab Mohamed Hassan" userId="9c0bf4fd-e52e-47ea-be29-a8bb36e020e5" providerId="ADAL" clId="{AA24AB8E-0D4E-4BE1-97FF-6C5901A526F1}" dt="2024-10-13T04:15:23.499" v="1934" actId="26606"/>
          <ac:spMkLst>
            <pc:docMk/>
            <pc:sldMk cId="1665919255" sldId="288"/>
            <ac:spMk id="9" creationId="{9203DE33-2CD4-4CA8-9AF3-37C3B65133B0}"/>
          </ac:spMkLst>
        </pc:spChg>
        <pc:spChg chg="add">
          <ac:chgData name="Mohamed Abdeltawab Mohamed Hassan" userId="9c0bf4fd-e52e-47ea-be29-a8bb36e020e5" providerId="ADAL" clId="{AA24AB8E-0D4E-4BE1-97FF-6C5901A526F1}" dt="2024-10-13T04:15:23.499" v="1934" actId="26606"/>
          <ac:spMkLst>
            <pc:docMk/>
            <pc:sldMk cId="1665919255" sldId="288"/>
            <ac:spMk id="11" creationId="{0AF57B88-1D4C-41FA-A761-EC1DD10C35CB}"/>
          </ac:spMkLst>
        </pc:spChg>
        <pc:spChg chg="add">
          <ac:chgData name="Mohamed Abdeltawab Mohamed Hassan" userId="9c0bf4fd-e52e-47ea-be29-a8bb36e020e5" providerId="ADAL" clId="{AA24AB8E-0D4E-4BE1-97FF-6C5901A526F1}" dt="2024-10-13T04:15:23.499" v="1934" actId="26606"/>
          <ac:spMkLst>
            <pc:docMk/>
            <pc:sldMk cId="1665919255" sldId="288"/>
            <ac:spMk id="13" creationId="{D2548F45-5164-4ABB-8212-7F293FDED8D4}"/>
          </ac:spMkLst>
        </pc:spChg>
        <pc:spChg chg="add">
          <ac:chgData name="Mohamed Abdeltawab Mohamed Hassan" userId="9c0bf4fd-e52e-47ea-be29-a8bb36e020e5" providerId="ADAL" clId="{AA24AB8E-0D4E-4BE1-97FF-6C5901A526F1}" dt="2024-10-13T04:15:23.499" v="1934" actId="26606"/>
          <ac:spMkLst>
            <pc:docMk/>
            <pc:sldMk cId="1665919255" sldId="288"/>
            <ac:spMk id="15" creationId="{5E81CCFB-7BEF-4186-86FB-D09450B4D02D}"/>
          </ac:spMkLst>
        </pc:spChg>
        <pc:picChg chg="add mod">
          <ac:chgData name="Mohamed Abdeltawab Mohamed Hassan" userId="9c0bf4fd-e52e-47ea-be29-a8bb36e020e5" providerId="ADAL" clId="{AA24AB8E-0D4E-4BE1-97FF-6C5901A526F1}" dt="2024-10-13T04:15:23.499" v="1934" actId="26606"/>
          <ac:picMkLst>
            <pc:docMk/>
            <pc:sldMk cId="1665919255" sldId="288"/>
            <ac:picMk id="4" creationId="{9A697AD3-0BCF-D07D-ED3B-0388478E74E5}"/>
          </ac:picMkLst>
        </pc:picChg>
      </pc:sldChg>
      <pc:sldChg chg="modSp">
        <pc:chgData name="Mohamed Abdeltawab Mohamed Hassan" userId="9c0bf4fd-e52e-47ea-be29-a8bb36e020e5" providerId="ADAL" clId="{AA24AB8E-0D4E-4BE1-97FF-6C5901A526F1}" dt="2024-10-13T04:14:29.636" v="1929" actId="122"/>
        <pc:sldMkLst>
          <pc:docMk/>
          <pc:sldMk cId="653033178" sldId="289"/>
        </pc:sldMkLst>
        <pc:spChg chg="mod">
          <ac:chgData name="Mohamed Abdeltawab Mohamed Hassan" userId="9c0bf4fd-e52e-47ea-be29-a8bb36e020e5" providerId="ADAL" clId="{AA24AB8E-0D4E-4BE1-97FF-6C5901A526F1}" dt="2024-10-13T04:14:29.636" v="1929" actId="122"/>
          <ac:spMkLst>
            <pc:docMk/>
            <pc:sldMk cId="653033178" sldId="289"/>
            <ac:spMk id="2" creationId="{BDB94D1C-5C5D-D546-5639-54C89426B89B}"/>
          </ac:spMkLst>
        </pc:spChg>
      </pc:sldChg>
      <pc:sldChg chg="addSp delSp add del setBg delDesignElem">
        <pc:chgData name="Mohamed Abdeltawab Mohamed Hassan" userId="9c0bf4fd-e52e-47ea-be29-a8bb36e020e5" providerId="ADAL" clId="{AA24AB8E-0D4E-4BE1-97FF-6C5901A526F1}" dt="2024-10-13T04:14:01.986" v="1922"/>
        <pc:sldMkLst>
          <pc:docMk/>
          <pc:sldMk cId="2553529986" sldId="290"/>
        </pc:sldMkLst>
        <pc:spChg chg="add del">
          <ac:chgData name="Mohamed Abdeltawab Mohamed Hassan" userId="9c0bf4fd-e52e-47ea-be29-a8bb36e020e5" providerId="ADAL" clId="{AA24AB8E-0D4E-4BE1-97FF-6C5901A526F1}" dt="2024-10-13T04:14:01.986" v="1922"/>
          <ac:spMkLst>
            <pc:docMk/>
            <pc:sldMk cId="2553529986" sldId="290"/>
            <ac:spMk id="7" creationId="{4522B21E-B2B9-4C72-9A71-C87EFD137480}"/>
          </ac:spMkLst>
        </pc:spChg>
        <pc:spChg chg="add del">
          <ac:chgData name="Mohamed Abdeltawab Mohamed Hassan" userId="9c0bf4fd-e52e-47ea-be29-a8bb36e020e5" providerId="ADAL" clId="{AA24AB8E-0D4E-4BE1-97FF-6C5901A526F1}" dt="2024-10-13T04:14:01.986" v="1922"/>
          <ac:spMkLst>
            <pc:docMk/>
            <pc:sldMk cId="2553529986" sldId="290"/>
            <ac:spMk id="9" creationId="{5EB7D2A2-F448-44D4-938C-DC84CBCB3B1E}"/>
          </ac:spMkLst>
        </pc:spChg>
        <pc:spChg chg="add del">
          <ac:chgData name="Mohamed Abdeltawab Mohamed Hassan" userId="9c0bf4fd-e52e-47ea-be29-a8bb36e020e5" providerId="ADAL" clId="{AA24AB8E-0D4E-4BE1-97FF-6C5901A526F1}" dt="2024-10-13T04:14:01.986" v="1922"/>
          <ac:spMkLst>
            <pc:docMk/>
            <pc:sldMk cId="2553529986" sldId="290"/>
            <ac:spMk id="11" creationId="{871AEA07-1E14-44B4-8E55-64EF049CD66F}"/>
          </ac:spMkLst>
        </pc:spChg>
        <pc:cxnChg chg="add del">
          <ac:chgData name="Mohamed Abdeltawab Mohamed Hassan" userId="9c0bf4fd-e52e-47ea-be29-a8bb36e020e5" providerId="ADAL" clId="{AA24AB8E-0D4E-4BE1-97FF-6C5901A526F1}" dt="2024-10-13T04:14:01.986" v="1922"/>
          <ac:cxnSpMkLst>
            <pc:docMk/>
            <pc:sldMk cId="2553529986" sldId="290"/>
            <ac:cxnSpMk id="13" creationId="{F7C8EA93-3210-4C62-99E9-153C275E3A87}"/>
          </ac:cxnSpMkLst>
        </pc:cxnChg>
      </pc:sldChg>
      <pc:sldChg chg="addSp delSp add del setBg delDesignElem">
        <pc:chgData name="Mohamed Abdeltawab Mohamed Hassan" userId="9c0bf4fd-e52e-47ea-be29-a8bb36e020e5" providerId="ADAL" clId="{AA24AB8E-0D4E-4BE1-97FF-6C5901A526F1}" dt="2024-10-13T04:14:11.420" v="1925"/>
        <pc:sldMkLst>
          <pc:docMk/>
          <pc:sldMk cId="3386619860" sldId="290"/>
        </pc:sldMkLst>
        <pc:spChg chg="add del">
          <ac:chgData name="Mohamed Abdeltawab Mohamed Hassan" userId="9c0bf4fd-e52e-47ea-be29-a8bb36e020e5" providerId="ADAL" clId="{AA24AB8E-0D4E-4BE1-97FF-6C5901A526F1}" dt="2024-10-13T04:14:11.420" v="1925"/>
          <ac:spMkLst>
            <pc:docMk/>
            <pc:sldMk cId="3386619860" sldId="290"/>
            <ac:spMk id="7" creationId="{4522B21E-B2B9-4C72-9A71-C87EFD137480}"/>
          </ac:spMkLst>
        </pc:spChg>
        <pc:spChg chg="add del">
          <ac:chgData name="Mohamed Abdeltawab Mohamed Hassan" userId="9c0bf4fd-e52e-47ea-be29-a8bb36e020e5" providerId="ADAL" clId="{AA24AB8E-0D4E-4BE1-97FF-6C5901A526F1}" dt="2024-10-13T04:14:11.420" v="1925"/>
          <ac:spMkLst>
            <pc:docMk/>
            <pc:sldMk cId="3386619860" sldId="290"/>
            <ac:spMk id="9" creationId="{5EB7D2A2-F448-44D4-938C-DC84CBCB3B1E}"/>
          </ac:spMkLst>
        </pc:spChg>
        <pc:spChg chg="add del">
          <ac:chgData name="Mohamed Abdeltawab Mohamed Hassan" userId="9c0bf4fd-e52e-47ea-be29-a8bb36e020e5" providerId="ADAL" clId="{AA24AB8E-0D4E-4BE1-97FF-6C5901A526F1}" dt="2024-10-13T04:14:11.420" v="1925"/>
          <ac:spMkLst>
            <pc:docMk/>
            <pc:sldMk cId="3386619860" sldId="290"/>
            <ac:spMk id="11" creationId="{871AEA07-1E14-44B4-8E55-64EF049CD66F}"/>
          </ac:spMkLst>
        </pc:spChg>
        <pc:cxnChg chg="add del">
          <ac:chgData name="Mohamed Abdeltawab Mohamed Hassan" userId="9c0bf4fd-e52e-47ea-be29-a8bb36e020e5" providerId="ADAL" clId="{AA24AB8E-0D4E-4BE1-97FF-6C5901A526F1}" dt="2024-10-13T04:14:11.420" v="1925"/>
          <ac:cxnSpMkLst>
            <pc:docMk/>
            <pc:sldMk cId="3386619860" sldId="290"/>
            <ac:cxnSpMk id="13" creationId="{F7C8EA93-3210-4C62-99E9-153C275E3A87}"/>
          </ac:cxnSpMkLst>
        </pc:cxnChg>
      </pc:sldChg>
      <pc:sldChg chg="addSp delSp modSp new mod setBg addAnim delAnim">
        <pc:chgData name="Mohamed Abdeltawab Mohamed Hassan" userId="9c0bf4fd-e52e-47ea-be29-a8bb36e020e5" providerId="ADAL" clId="{AA24AB8E-0D4E-4BE1-97FF-6C5901A526F1}" dt="2024-10-13T04:21:08.687" v="2013" actId="1076"/>
        <pc:sldMkLst>
          <pc:docMk/>
          <pc:sldMk cId="4002913735" sldId="290"/>
        </pc:sldMkLst>
        <pc:spChg chg="mod">
          <ac:chgData name="Mohamed Abdeltawab Mohamed Hassan" userId="9c0bf4fd-e52e-47ea-be29-a8bb36e020e5" providerId="ADAL" clId="{AA24AB8E-0D4E-4BE1-97FF-6C5901A526F1}" dt="2024-10-13T04:20:38.172" v="2002" actId="14100"/>
          <ac:spMkLst>
            <pc:docMk/>
            <pc:sldMk cId="4002913735" sldId="290"/>
            <ac:spMk id="2" creationId="{14C1B8F6-F6BF-83DE-4ACA-2FF9B293B8E9}"/>
          </ac:spMkLst>
        </pc:spChg>
        <pc:spChg chg="add del mod ord">
          <ac:chgData name="Mohamed Abdeltawab Mohamed Hassan" userId="9c0bf4fd-e52e-47ea-be29-a8bb36e020e5" providerId="ADAL" clId="{AA24AB8E-0D4E-4BE1-97FF-6C5901A526F1}" dt="2024-10-13T04:18:41.118" v="1975" actId="478"/>
          <ac:spMkLst>
            <pc:docMk/>
            <pc:sldMk cId="4002913735" sldId="290"/>
            <ac:spMk id="3" creationId="{63A93F24-E1B3-A5F6-AEA9-6B10744CC646}"/>
          </ac:spMkLst>
        </pc:spChg>
        <pc:spChg chg="add mod">
          <ac:chgData name="Mohamed Abdeltawab Mohamed Hassan" userId="9c0bf4fd-e52e-47ea-be29-a8bb36e020e5" providerId="ADAL" clId="{AA24AB8E-0D4E-4BE1-97FF-6C5901A526F1}" dt="2024-10-13T04:21:08.687" v="2013" actId="1076"/>
          <ac:spMkLst>
            <pc:docMk/>
            <pc:sldMk cId="4002913735" sldId="290"/>
            <ac:spMk id="8" creationId="{C8BA7FC7-502F-09F4-B85C-619746CE82E1}"/>
          </ac:spMkLst>
        </pc:spChg>
        <pc:spChg chg="add del">
          <ac:chgData name="Mohamed Abdeltawab Mohamed Hassan" userId="9c0bf4fd-e52e-47ea-be29-a8bb36e020e5" providerId="ADAL" clId="{AA24AB8E-0D4E-4BE1-97FF-6C5901A526F1}" dt="2024-10-13T04:18:38.175" v="1974" actId="26606"/>
          <ac:spMkLst>
            <pc:docMk/>
            <pc:sldMk cId="4002913735" sldId="290"/>
            <ac:spMk id="11" creationId="{0550F5B9-399F-4FAD-AE6C-ED65F9A43A74}"/>
          </ac:spMkLst>
        </pc:spChg>
        <pc:spChg chg="add del">
          <ac:chgData name="Mohamed Abdeltawab Mohamed Hassan" userId="9c0bf4fd-e52e-47ea-be29-a8bb36e020e5" providerId="ADAL" clId="{AA24AB8E-0D4E-4BE1-97FF-6C5901A526F1}" dt="2024-10-13T04:18:38.175" v="1974" actId="26606"/>
          <ac:spMkLst>
            <pc:docMk/>
            <pc:sldMk cId="4002913735" sldId="290"/>
            <ac:spMk id="13" creationId="{C062E60F-5CD4-4268-8359-8076634680E5}"/>
          </ac:spMkLst>
        </pc:spChg>
        <pc:spChg chg="add del">
          <ac:chgData name="Mohamed Abdeltawab Mohamed Hassan" userId="9c0bf4fd-e52e-47ea-be29-a8bb36e020e5" providerId="ADAL" clId="{AA24AB8E-0D4E-4BE1-97FF-6C5901A526F1}" dt="2024-10-13T04:18:38.175" v="1974" actId="26606"/>
          <ac:spMkLst>
            <pc:docMk/>
            <pc:sldMk cId="4002913735" sldId="290"/>
            <ac:spMk id="15" creationId="{BB341EC3-1810-4D33-BA3F-E2D0AA0ECFB6}"/>
          </ac:spMkLst>
        </pc:spChg>
        <pc:spChg chg="add del">
          <ac:chgData name="Mohamed Abdeltawab Mohamed Hassan" userId="9c0bf4fd-e52e-47ea-be29-a8bb36e020e5" providerId="ADAL" clId="{AA24AB8E-0D4E-4BE1-97FF-6C5901A526F1}" dt="2024-10-13T04:18:38.175" v="1974" actId="26606"/>
          <ac:spMkLst>
            <pc:docMk/>
            <pc:sldMk cId="4002913735" sldId="290"/>
            <ac:spMk id="17" creationId="{10127CDE-2B99-47A8-BB3C-7D17519105E0}"/>
          </ac:spMkLst>
        </pc:spChg>
        <pc:spChg chg="add del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22" creationId="{56604AF4-AEF7-4020-93AD-C74808D17E3E}"/>
          </ac:spMkLst>
        </pc:spChg>
        <pc:spChg chg="add del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24" creationId="{EDB65AB2-AC18-4139-B8BE-52452A256449}"/>
          </ac:spMkLst>
        </pc:spChg>
        <pc:spChg chg="add del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26" creationId="{B89A5304-EF26-47F3-9CB7-ED121FC744E7}"/>
          </ac:spMkLst>
        </pc:spChg>
        <pc:spChg chg="add del">
          <ac:chgData name="Mohamed Abdeltawab Mohamed Hassan" userId="9c0bf4fd-e52e-47ea-be29-a8bb36e020e5" providerId="ADAL" clId="{AA24AB8E-0D4E-4BE1-97FF-6C5901A526F1}" dt="2024-10-13T04:19:31.935" v="1986" actId="26606"/>
          <ac:spMkLst>
            <pc:docMk/>
            <pc:sldMk cId="4002913735" sldId="290"/>
            <ac:spMk id="28" creationId="{5B546656-FDC4-474A-B8D1-2B3E70E0081E}"/>
          </ac:spMkLst>
        </pc:spChg>
        <pc:spChg chg="add del">
          <ac:chgData name="Mohamed Abdeltawab Mohamed Hassan" userId="9c0bf4fd-e52e-47ea-be29-a8bb36e020e5" providerId="ADAL" clId="{AA24AB8E-0D4E-4BE1-97FF-6C5901A526F1}" dt="2024-10-13T04:19:31.935" v="1986" actId="26606"/>
          <ac:spMkLst>
            <pc:docMk/>
            <pc:sldMk cId="4002913735" sldId="290"/>
            <ac:spMk id="29" creationId="{114A821F-8663-46BA-8CC0-D4C44F639F3A}"/>
          </ac:spMkLst>
        </pc:spChg>
        <pc:spChg chg="add del">
          <ac:chgData name="Mohamed Abdeltawab Mohamed Hassan" userId="9c0bf4fd-e52e-47ea-be29-a8bb36e020e5" providerId="ADAL" clId="{AA24AB8E-0D4E-4BE1-97FF-6C5901A526F1}" dt="2024-10-13T04:19:31.935" v="1986" actId="26606"/>
          <ac:spMkLst>
            <pc:docMk/>
            <pc:sldMk cId="4002913735" sldId="290"/>
            <ac:spMk id="30" creationId="{67EF550F-47CE-4FB2-9DAC-12AD835C833D}"/>
          </ac:spMkLst>
        </pc:spChg>
        <pc:spChg chg="add del">
          <ac:chgData name="Mohamed Abdeltawab Mohamed Hassan" userId="9c0bf4fd-e52e-47ea-be29-a8bb36e020e5" providerId="ADAL" clId="{AA24AB8E-0D4E-4BE1-97FF-6C5901A526F1}" dt="2024-10-13T04:19:03.346" v="1977" actId="26606"/>
          <ac:spMkLst>
            <pc:docMk/>
            <pc:sldMk cId="4002913735" sldId="290"/>
            <ac:spMk id="31" creationId="{D7D12574-25F0-4BB1-AA48-9DE7527AF5F4}"/>
          </ac:spMkLst>
        </pc:spChg>
        <pc:spChg chg="add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32" creationId="{25549E48-55B4-43FA-96F3-A3F777E0F295}"/>
          </ac:spMkLst>
        </pc:spChg>
        <pc:spChg chg="add del">
          <ac:chgData name="Mohamed Abdeltawab Mohamed Hassan" userId="9c0bf4fd-e52e-47ea-be29-a8bb36e020e5" providerId="ADAL" clId="{AA24AB8E-0D4E-4BE1-97FF-6C5901A526F1}" dt="2024-10-13T04:19:03.346" v="1977" actId="26606"/>
          <ac:spMkLst>
            <pc:docMk/>
            <pc:sldMk cId="4002913735" sldId="290"/>
            <ac:spMk id="33" creationId="{A3473CF9-37EB-43E7-89EF-D2D1C53D1DAC}"/>
          </ac:spMkLst>
        </pc:spChg>
        <pc:spChg chg="add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34" creationId="{0ADDB668-2CA4-4D2B-9C34-3487CA330BA8}"/>
          </ac:spMkLst>
        </pc:spChg>
        <pc:spChg chg="add del">
          <ac:chgData name="Mohamed Abdeltawab Mohamed Hassan" userId="9c0bf4fd-e52e-47ea-be29-a8bb36e020e5" providerId="ADAL" clId="{AA24AB8E-0D4E-4BE1-97FF-6C5901A526F1}" dt="2024-10-13T04:19:03.346" v="1977" actId="26606"/>
          <ac:spMkLst>
            <pc:docMk/>
            <pc:sldMk cId="4002913735" sldId="290"/>
            <ac:spMk id="35" creationId="{586B4EF9-43BA-4655-A6FF-1D8E21574C95}"/>
          </ac:spMkLst>
        </pc:spChg>
        <pc:spChg chg="add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36" creationId="{2568BC19-F052-4108-93E1-6A3D1DEC072F}"/>
          </ac:spMkLst>
        </pc:spChg>
        <pc:spChg chg="add del">
          <ac:chgData name="Mohamed Abdeltawab Mohamed Hassan" userId="9c0bf4fd-e52e-47ea-be29-a8bb36e020e5" providerId="ADAL" clId="{AA24AB8E-0D4E-4BE1-97FF-6C5901A526F1}" dt="2024-10-13T04:19:10.972" v="1981" actId="26606"/>
          <ac:spMkLst>
            <pc:docMk/>
            <pc:sldMk cId="4002913735" sldId="290"/>
            <ac:spMk id="37" creationId="{8ED94938-268E-4C0A-A08A-B3980C78BAEB}"/>
          </ac:spMkLst>
        </pc:spChg>
        <pc:spChg chg="add del">
          <ac:chgData name="Mohamed Abdeltawab Mohamed Hassan" userId="9c0bf4fd-e52e-47ea-be29-a8bb36e020e5" providerId="ADAL" clId="{AA24AB8E-0D4E-4BE1-97FF-6C5901A526F1}" dt="2024-10-13T04:19:10.972" v="1981" actId="26606"/>
          <ac:spMkLst>
            <pc:docMk/>
            <pc:sldMk cId="4002913735" sldId="290"/>
            <ac:spMk id="38" creationId="{2111B97A-2FB0-4625-8C2E-CDCB1AF683A2}"/>
          </ac:spMkLst>
        </pc:spChg>
        <pc:spChg chg="add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40" creationId="{D5FD337D-4D6B-4C8B-B6F5-121097E09881}"/>
          </ac:spMkLst>
        </pc:spChg>
        <pc:grpChg chg="add del">
          <ac:chgData name="Mohamed Abdeltawab Mohamed Hassan" userId="9c0bf4fd-e52e-47ea-be29-a8bb36e020e5" providerId="ADAL" clId="{AA24AB8E-0D4E-4BE1-97FF-6C5901A526F1}" dt="2024-10-13T04:19:10.972" v="1981" actId="26606"/>
          <ac:grpSpMkLst>
            <pc:docMk/>
            <pc:sldMk cId="4002913735" sldId="290"/>
            <ac:grpSpMk id="39" creationId="{B83D307E-DF68-43F8-97CE-0AAE950A7129}"/>
          </ac:grpSpMkLst>
        </pc:grpChg>
        <pc:picChg chg="add mod ord">
          <ac:chgData name="Mohamed Abdeltawab Mohamed Hassan" userId="9c0bf4fd-e52e-47ea-be29-a8bb36e020e5" providerId="ADAL" clId="{AA24AB8E-0D4E-4BE1-97FF-6C5901A526F1}" dt="2024-10-13T04:19:55.033" v="1993" actId="14100"/>
          <ac:picMkLst>
            <pc:docMk/>
            <pc:sldMk cId="4002913735" sldId="290"/>
            <ac:picMk id="4" creationId="{3BCCF8E6-21FB-1DEB-11A8-1D0B4BB24B98}"/>
          </ac:picMkLst>
        </pc:picChg>
        <pc:picChg chg="add mod">
          <ac:chgData name="Mohamed Abdeltawab Mohamed Hassan" userId="9c0bf4fd-e52e-47ea-be29-a8bb36e020e5" providerId="ADAL" clId="{AA24AB8E-0D4E-4BE1-97FF-6C5901A526F1}" dt="2024-10-13T04:19:59.345" v="1994" actId="14100"/>
          <ac:picMkLst>
            <pc:docMk/>
            <pc:sldMk cId="4002913735" sldId="290"/>
            <ac:picMk id="5" creationId="{E52AFBCC-5499-04C7-5390-F06BA363CFDA}"/>
          </ac:picMkLst>
        </pc:picChg>
        <pc:picChg chg="add mod">
          <ac:chgData name="Mohamed Abdeltawab Mohamed Hassan" userId="9c0bf4fd-e52e-47ea-be29-a8bb36e020e5" providerId="ADAL" clId="{AA24AB8E-0D4E-4BE1-97FF-6C5901A526F1}" dt="2024-10-13T04:20:11.870" v="1997" actId="14100"/>
          <ac:picMkLst>
            <pc:docMk/>
            <pc:sldMk cId="4002913735" sldId="290"/>
            <ac:picMk id="6" creationId="{56AF0F27-482D-E0ED-91AC-74C9E637DFA0}"/>
          </ac:picMkLst>
        </pc:picChg>
      </pc:sldChg>
      <pc:sldChg chg="addSp delSp modSp new mod">
        <pc:chgData name="Mohamed Abdeltawab Mohamed Hassan" userId="9c0bf4fd-e52e-47ea-be29-a8bb36e020e5" providerId="ADAL" clId="{AA24AB8E-0D4E-4BE1-97FF-6C5901A526F1}" dt="2024-10-13T04:23:17.506" v="2026" actId="14100"/>
        <pc:sldMkLst>
          <pc:docMk/>
          <pc:sldMk cId="102818921" sldId="291"/>
        </pc:sldMkLst>
        <pc:spChg chg="del mod">
          <ac:chgData name="Mohamed Abdeltawab Mohamed Hassan" userId="9c0bf4fd-e52e-47ea-be29-a8bb36e020e5" providerId="ADAL" clId="{AA24AB8E-0D4E-4BE1-97FF-6C5901A526F1}" dt="2024-10-13T04:23:01.365" v="2022" actId="12084"/>
          <ac:spMkLst>
            <pc:docMk/>
            <pc:sldMk cId="102818921" sldId="291"/>
            <ac:spMk id="2" creationId="{B4B3657F-AEC9-6D8C-4307-D48D57D437BC}"/>
          </ac:spMkLst>
        </pc:spChg>
        <pc:spChg chg="del mod">
          <ac:chgData name="Mohamed Abdeltawab Mohamed Hassan" userId="9c0bf4fd-e52e-47ea-be29-a8bb36e020e5" providerId="ADAL" clId="{AA24AB8E-0D4E-4BE1-97FF-6C5901A526F1}" dt="2024-10-13T04:22:19.369" v="2021"/>
          <ac:spMkLst>
            <pc:docMk/>
            <pc:sldMk cId="102818921" sldId="291"/>
            <ac:spMk id="3" creationId="{BB48070A-6BE8-AE6E-676B-F013FFB4AE51}"/>
          </ac:spMkLst>
        </pc:spChg>
        <pc:graphicFrameChg chg="add mod">
          <ac:chgData name="Mohamed Abdeltawab Mohamed Hassan" userId="9c0bf4fd-e52e-47ea-be29-a8bb36e020e5" providerId="ADAL" clId="{AA24AB8E-0D4E-4BE1-97FF-6C5901A526F1}" dt="2024-10-13T04:23:01.365" v="2022" actId="12084"/>
          <ac:graphicFrameMkLst>
            <pc:docMk/>
            <pc:sldMk cId="102818921" sldId="291"/>
            <ac:graphicFrameMk id="5" creationId="{23CB0BF5-B84B-AEB1-7BCA-4EB5D487EB08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3T04:23:17.506" v="2026" actId="14100"/>
          <ac:picMkLst>
            <pc:docMk/>
            <pc:sldMk cId="102818921" sldId="291"/>
            <ac:picMk id="4" creationId="{BAFB4B0F-2F3E-64EE-E075-D046AF549D31}"/>
          </ac:picMkLst>
        </pc:picChg>
      </pc:sldChg>
      <pc:sldChg chg="modSp">
        <pc:chgData name="Mohamed Abdeltawab Mohamed Hassan" userId="9c0bf4fd-e52e-47ea-be29-a8bb36e020e5" providerId="ADAL" clId="{AA24AB8E-0D4E-4BE1-97FF-6C5901A526F1}" dt="2024-10-13T04:21:41.365" v="2017" actId="122"/>
        <pc:sldMkLst>
          <pc:docMk/>
          <pc:sldMk cId="3699097852" sldId="292"/>
        </pc:sldMkLst>
        <pc:spChg chg="mod">
          <ac:chgData name="Mohamed Abdeltawab Mohamed Hassan" userId="9c0bf4fd-e52e-47ea-be29-a8bb36e020e5" providerId="ADAL" clId="{AA24AB8E-0D4E-4BE1-97FF-6C5901A526F1}" dt="2024-10-13T04:21:41.365" v="2017" actId="122"/>
          <ac:spMkLst>
            <pc:docMk/>
            <pc:sldMk cId="3699097852" sldId="292"/>
            <ac:spMk id="2" creationId="{BDB94D1C-5C5D-D546-5639-54C89426B89B}"/>
          </ac:spMkLst>
        </pc:spChg>
      </pc:sldChg>
      <pc:sldChg chg="addSp delSp modSp new mod">
        <pc:chgData name="Mohamed Abdeltawab Mohamed Hassan" userId="9c0bf4fd-e52e-47ea-be29-a8bb36e020e5" providerId="ADAL" clId="{AA24AB8E-0D4E-4BE1-97FF-6C5901A526F1}" dt="2024-10-14T04:33:20.302" v="2840" actId="14100"/>
        <pc:sldMkLst>
          <pc:docMk/>
          <pc:sldMk cId="1791839679" sldId="293"/>
        </pc:sldMkLst>
        <pc:spChg chg="del mod">
          <ac:chgData name="Mohamed Abdeltawab Mohamed Hassan" userId="9c0bf4fd-e52e-47ea-be29-a8bb36e020e5" providerId="ADAL" clId="{AA24AB8E-0D4E-4BE1-97FF-6C5901A526F1}" dt="2024-10-13T04:24:05.454" v="2032" actId="12084"/>
          <ac:spMkLst>
            <pc:docMk/>
            <pc:sldMk cId="1791839679" sldId="293"/>
            <ac:spMk id="2" creationId="{3E560148-DD65-8C20-180E-4DE43C1F7E1C}"/>
          </ac:spMkLst>
        </pc:spChg>
        <pc:spChg chg="del mod">
          <ac:chgData name="Mohamed Abdeltawab Mohamed Hassan" userId="9c0bf4fd-e52e-47ea-be29-a8bb36e020e5" providerId="ADAL" clId="{AA24AB8E-0D4E-4BE1-97FF-6C5901A526F1}" dt="2024-10-13T04:23:57.167" v="2031"/>
          <ac:spMkLst>
            <pc:docMk/>
            <pc:sldMk cId="1791839679" sldId="293"/>
            <ac:spMk id="3" creationId="{797FB8D4-3B11-FE19-55AA-340E859B68DE}"/>
          </ac:spMkLst>
        </pc:spChg>
        <pc:graphicFrameChg chg="add mod">
          <ac:chgData name="Mohamed Abdeltawab Mohamed Hassan" userId="9c0bf4fd-e52e-47ea-be29-a8bb36e020e5" providerId="ADAL" clId="{AA24AB8E-0D4E-4BE1-97FF-6C5901A526F1}" dt="2024-10-13T04:24:21.522" v="2037" actId="1076"/>
          <ac:graphicFrameMkLst>
            <pc:docMk/>
            <pc:sldMk cId="1791839679" sldId="293"/>
            <ac:graphicFrameMk id="5" creationId="{8F6BBD5C-FB1C-72E6-BDF5-643B0018483B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4T04:33:20.302" v="2840" actId="14100"/>
          <ac:picMkLst>
            <pc:docMk/>
            <pc:sldMk cId="1791839679" sldId="293"/>
            <ac:picMk id="4" creationId="{766D4085-9E54-8919-220A-1AC4BAF13D76}"/>
          </ac:picMkLst>
        </pc:picChg>
      </pc:sldChg>
      <pc:sldChg chg="addSp delSp modSp new mod">
        <pc:chgData name="Mohamed Abdeltawab Mohamed Hassan" userId="9c0bf4fd-e52e-47ea-be29-a8bb36e020e5" providerId="ADAL" clId="{AA24AB8E-0D4E-4BE1-97FF-6C5901A526F1}" dt="2024-10-14T04:34:12.337" v="2885" actId="113"/>
        <pc:sldMkLst>
          <pc:docMk/>
          <pc:sldMk cId="1452977826" sldId="294"/>
        </pc:sldMkLst>
        <pc:spChg chg="del mod">
          <ac:chgData name="Mohamed Abdeltawab Mohamed Hassan" userId="9c0bf4fd-e52e-47ea-be29-a8bb36e020e5" providerId="ADAL" clId="{AA24AB8E-0D4E-4BE1-97FF-6C5901A526F1}" dt="2024-10-14T04:33:53.827" v="2879" actId="12084"/>
          <ac:spMkLst>
            <pc:docMk/>
            <pc:sldMk cId="1452977826" sldId="294"/>
            <ac:spMk id="2" creationId="{1701EA77-28FE-EA93-DDE2-4816D55BAF84}"/>
          </ac:spMkLst>
        </pc:spChg>
        <pc:spChg chg="mod">
          <ac:chgData name="Mohamed Abdeltawab Mohamed Hassan" userId="9c0bf4fd-e52e-47ea-be29-a8bb36e020e5" providerId="ADAL" clId="{AA24AB8E-0D4E-4BE1-97FF-6C5901A526F1}" dt="2024-10-14T04:33:49.240" v="2878" actId="5793"/>
          <ac:spMkLst>
            <pc:docMk/>
            <pc:sldMk cId="1452977826" sldId="294"/>
            <ac:spMk id="3" creationId="{44BE4B41-C1C3-9A6B-0F8F-FC00CC48E698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4T04:34:12.337" v="2885" actId="113"/>
          <ac:graphicFrameMkLst>
            <pc:docMk/>
            <pc:sldMk cId="1452977826" sldId="294"/>
            <ac:graphicFrameMk id="4" creationId="{F049D21F-C7A3-D6B0-01F3-62D9369D49C0}"/>
          </ac:graphicFrameMkLst>
        </pc:graphicFrameChg>
      </pc:sldChg>
      <pc:sldChg chg="addSp modSp new mod setBg">
        <pc:chgData name="Mohamed Abdeltawab Mohamed Hassan" userId="9c0bf4fd-e52e-47ea-be29-a8bb36e020e5" providerId="ADAL" clId="{AA24AB8E-0D4E-4BE1-97FF-6C5901A526F1}" dt="2024-10-13T04:28:47.752" v="2108" actId="1076"/>
        <pc:sldMkLst>
          <pc:docMk/>
          <pc:sldMk cId="1660645024" sldId="295"/>
        </pc:sldMkLst>
        <pc:spChg chg="mod">
          <ac:chgData name="Mohamed Abdeltawab Mohamed Hassan" userId="9c0bf4fd-e52e-47ea-be29-a8bb36e020e5" providerId="ADAL" clId="{AA24AB8E-0D4E-4BE1-97FF-6C5901A526F1}" dt="2024-10-13T04:28:47.752" v="2108" actId="1076"/>
          <ac:spMkLst>
            <pc:docMk/>
            <pc:sldMk cId="1660645024" sldId="295"/>
            <ac:spMk id="2" creationId="{3E099399-445A-CD17-AEF3-B196FFF0BE96}"/>
          </ac:spMkLst>
        </pc:spChg>
        <pc:spChg chg="mod">
          <ac:chgData name="Mohamed Abdeltawab Mohamed Hassan" userId="9c0bf4fd-e52e-47ea-be29-a8bb36e020e5" providerId="ADAL" clId="{AA24AB8E-0D4E-4BE1-97FF-6C5901A526F1}" dt="2024-10-13T04:28:40.425" v="2106" actId="14100"/>
          <ac:spMkLst>
            <pc:docMk/>
            <pc:sldMk cId="1660645024" sldId="295"/>
            <ac:spMk id="3" creationId="{66A0F993-2A9E-A0B1-F9C9-C64481BAB089}"/>
          </ac:spMkLst>
        </pc:spChg>
        <pc:spChg chg="add">
          <ac:chgData name="Mohamed Abdeltawab Mohamed Hassan" userId="9c0bf4fd-e52e-47ea-be29-a8bb36e020e5" providerId="ADAL" clId="{AA24AB8E-0D4E-4BE1-97FF-6C5901A526F1}" dt="2024-10-13T04:27:13.703" v="2062" actId="26606"/>
          <ac:spMkLst>
            <pc:docMk/>
            <pc:sldMk cId="1660645024" sldId="295"/>
            <ac:spMk id="10" creationId="{245A9F99-D9B1-4094-A2E2-B90AC1DB7B9C}"/>
          </ac:spMkLst>
        </pc:spChg>
        <pc:spChg chg="add">
          <ac:chgData name="Mohamed Abdeltawab Mohamed Hassan" userId="9c0bf4fd-e52e-47ea-be29-a8bb36e020e5" providerId="ADAL" clId="{AA24AB8E-0D4E-4BE1-97FF-6C5901A526F1}" dt="2024-10-13T04:27:13.703" v="2062" actId="26606"/>
          <ac:spMkLst>
            <pc:docMk/>
            <pc:sldMk cId="1660645024" sldId="295"/>
            <ac:spMk id="12" creationId="{B7FAF607-473A-4A43-A23D-BBFF5C4117BB}"/>
          </ac:spMkLst>
        </pc:spChg>
        <pc:grpChg chg="add">
          <ac:chgData name="Mohamed Abdeltawab Mohamed Hassan" userId="9c0bf4fd-e52e-47ea-be29-a8bb36e020e5" providerId="ADAL" clId="{AA24AB8E-0D4E-4BE1-97FF-6C5901A526F1}" dt="2024-10-13T04:27:13.703" v="2062" actId="26606"/>
          <ac:grpSpMkLst>
            <pc:docMk/>
            <pc:sldMk cId="1660645024" sldId="295"/>
            <ac:grpSpMk id="14" creationId="{C5F6476F-D303-44D3-B30F-1BA348F0F64A}"/>
          </ac:grpSpMkLst>
        </pc:grpChg>
        <pc:picChg chg="add">
          <ac:chgData name="Mohamed Abdeltawab Mohamed Hassan" userId="9c0bf4fd-e52e-47ea-be29-a8bb36e020e5" providerId="ADAL" clId="{AA24AB8E-0D4E-4BE1-97FF-6C5901A526F1}" dt="2024-10-13T04:27:13.703" v="2062" actId="26606"/>
          <ac:picMkLst>
            <pc:docMk/>
            <pc:sldMk cId="1660645024" sldId="295"/>
            <ac:picMk id="7" creationId="{34C411D1-6CB9-8841-8F1A-A25C0E58BEAC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4:29:08.986" v="2112" actId="26606"/>
        <pc:sldMkLst>
          <pc:docMk/>
          <pc:sldMk cId="2075879812" sldId="296"/>
        </pc:sldMkLst>
        <pc:spChg chg="del">
          <ac:chgData name="Mohamed Abdeltawab Mohamed Hassan" userId="9c0bf4fd-e52e-47ea-be29-a8bb36e020e5" providerId="ADAL" clId="{AA24AB8E-0D4E-4BE1-97FF-6C5901A526F1}" dt="2024-10-13T04:29:03.958" v="2110" actId="700"/>
          <ac:spMkLst>
            <pc:docMk/>
            <pc:sldMk cId="2075879812" sldId="296"/>
            <ac:spMk id="2" creationId="{B246BDA1-1BF7-444C-CEC8-E95F9EBD144E}"/>
          </ac:spMkLst>
        </pc:spChg>
        <pc:spChg chg="del">
          <ac:chgData name="Mohamed Abdeltawab Mohamed Hassan" userId="9c0bf4fd-e52e-47ea-be29-a8bb36e020e5" providerId="ADAL" clId="{AA24AB8E-0D4E-4BE1-97FF-6C5901A526F1}" dt="2024-10-13T04:29:03.958" v="2110" actId="700"/>
          <ac:spMkLst>
            <pc:docMk/>
            <pc:sldMk cId="2075879812" sldId="296"/>
            <ac:spMk id="3" creationId="{C0AF74FA-7228-5A21-AACC-3B89DD085711}"/>
          </ac:spMkLst>
        </pc:spChg>
        <pc:spChg chg="add">
          <ac:chgData name="Mohamed Abdeltawab Mohamed Hassan" userId="9c0bf4fd-e52e-47ea-be29-a8bb36e020e5" providerId="ADAL" clId="{AA24AB8E-0D4E-4BE1-97FF-6C5901A526F1}" dt="2024-10-13T04:29:08.986" v="2112" actId="26606"/>
          <ac:spMkLst>
            <pc:docMk/>
            <pc:sldMk cId="2075879812" sldId="296"/>
            <ac:spMk id="9" creationId="{63644BFD-D22E-4019-B666-387DA51AEAFD}"/>
          </ac:spMkLst>
        </pc:spChg>
        <pc:spChg chg="add">
          <ac:chgData name="Mohamed Abdeltawab Mohamed Hassan" userId="9c0bf4fd-e52e-47ea-be29-a8bb36e020e5" providerId="ADAL" clId="{AA24AB8E-0D4E-4BE1-97FF-6C5901A526F1}" dt="2024-10-13T04:29:08.986" v="2112" actId="26606"/>
          <ac:spMkLst>
            <pc:docMk/>
            <pc:sldMk cId="2075879812" sldId="296"/>
            <ac:spMk id="15" creationId="{3776B14B-F2F4-4825-8DA8-8C7A0F2B3960}"/>
          </ac:spMkLst>
        </pc:spChg>
        <pc:grpChg chg="add">
          <ac:chgData name="Mohamed Abdeltawab Mohamed Hassan" userId="9c0bf4fd-e52e-47ea-be29-a8bb36e020e5" providerId="ADAL" clId="{AA24AB8E-0D4E-4BE1-97FF-6C5901A526F1}" dt="2024-10-13T04:29:08.986" v="2112" actId="26606"/>
          <ac:grpSpMkLst>
            <pc:docMk/>
            <pc:sldMk cId="2075879812" sldId="296"/>
            <ac:grpSpMk id="11" creationId="{5FE9FE4C-C9E0-4C54-8010-EA9D29CD4D59}"/>
          </ac:grpSpMkLst>
        </pc:grpChg>
        <pc:picChg chg="add mod">
          <ac:chgData name="Mohamed Abdeltawab Mohamed Hassan" userId="9c0bf4fd-e52e-47ea-be29-a8bb36e020e5" providerId="ADAL" clId="{AA24AB8E-0D4E-4BE1-97FF-6C5901A526F1}" dt="2024-10-13T04:29:08.986" v="2112" actId="26606"/>
          <ac:picMkLst>
            <pc:docMk/>
            <pc:sldMk cId="2075879812" sldId="296"/>
            <ac:picMk id="4" creationId="{16B2D93F-845F-B996-BCD9-3492824B3912}"/>
          </ac:picMkLst>
        </pc:picChg>
      </pc:sldChg>
      <pc:sldChg chg="addSp delSp modSp new mod setBg modClrScheme modAnim chgLayout">
        <pc:chgData name="Mohamed Abdeltawab Mohamed Hassan" userId="9c0bf4fd-e52e-47ea-be29-a8bb36e020e5" providerId="ADAL" clId="{AA24AB8E-0D4E-4BE1-97FF-6C5901A526F1}" dt="2024-10-13T04:35:55.253" v="2172"/>
        <pc:sldMkLst>
          <pc:docMk/>
          <pc:sldMk cId="4098395431" sldId="297"/>
        </pc:sldMkLst>
        <pc:spChg chg="del">
          <ac:chgData name="Mohamed Abdeltawab Mohamed Hassan" userId="9c0bf4fd-e52e-47ea-be29-a8bb36e020e5" providerId="ADAL" clId="{AA24AB8E-0D4E-4BE1-97FF-6C5901A526F1}" dt="2024-10-13T04:34:33.668" v="2168" actId="700"/>
          <ac:spMkLst>
            <pc:docMk/>
            <pc:sldMk cId="4098395431" sldId="297"/>
            <ac:spMk id="2" creationId="{F0A7DD36-5F82-A74D-D8A1-563A1F8BF749}"/>
          </ac:spMkLst>
        </pc:spChg>
        <pc:spChg chg="del">
          <ac:chgData name="Mohamed Abdeltawab Mohamed Hassan" userId="9c0bf4fd-e52e-47ea-be29-a8bb36e020e5" providerId="ADAL" clId="{AA24AB8E-0D4E-4BE1-97FF-6C5901A526F1}" dt="2024-10-13T04:34:33.668" v="2168" actId="700"/>
          <ac:spMkLst>
            <pc:docMk/>
            <pc:sldMk cId="4098395431" sldId="297"/>
            <ac:spMk id="3" creationId="{3B753BB5-B2AD-7518-5284-985C8E2704A4}"/>
          </ac:spMkLst>
        </pc:spChg>
        <pc:spChg chg="add">
          <ac:chgData name="Mohamed Abdeltawab Mohamed Hassan" userId="9c0bf4fd-e52e-47ea-be29-a8bb36e020e5" providerId="ADAL" clId="{AA24AB8E-0D4E-4BE1-97FF-6C5901A526F1}" dt="2024-10-13T04:35:32.711" v="2170" actId="26606"/>
          <ac:spMkLst>
            <pc:docMk/>
            <pc:sldMk cId="4098395431" sldId="297"/>
            <ac:spMk id="9" creationId="{AB8C311F-7253-4AED-9701-7FC0708C41C7}"/>
          </ac:spMkLst>
        </pc:spChg>
        <pc:spChg chg="add">
          <ac:chgData name="Mohamed Abdeltawab Mohamed Hassan" userId="9c0bf4fd-e52e-47ea-be29-a8bb36e020e5" providerId="ADAL" clId="{AA24AB8E-0D4E-4BE1-97FF-6C5901A526F1}" dt="2024-10-13T04:35:32.711" v="2170" actId="26606"/>
          <ac:spMkLst>
            <pc:docMk/>
            <pc:sldMk cId="4098395431" sldId="297"/>
            <ac:spMk id="11" creationId="{E2384209-CB15-4CDF-9D31-C44FD9A3F20D}"/>
          </ac:spMkLst>
        </pc:spChg>
        <pc:spChg chg="add">
          <ac:chgData name="Mohamed Abdeltawab Mohamed Hassan" userId="9c0bf4fd-e52e-47ea-be29-a8bb36e020e5" providerId="ADAL" clId="{AA24AB8E-0D4E-4BE1-97FF-6C5901A526F1}" dt="2024-10-13T04:35:32.711" v="2170" actId="26606"/>
          <ac:spMkLst>
            <pc:docMk/>
            <pc:sldMk cId="4098395431" sldId="297"/>
            <ac:spMk id="13" creationId="{2633B3B5-CC90-43F0-8714-D31D1F3F0209}"/>
          </ac:spMkLst>
        </pc:spChg>
        <pc:spChg chg="add">
          <ac:chgData name="Mohamed Abdeltawab Mohamed Hassan" userId="9c0bf4fd-e52e-47ea-be29-a8bb36e020e5" providerId="ADAL" clId="{AA24AB8E-0D4E-4BE1-97FF-6C5901A526F1}" dt="2024-10-13T04:35:32.711" v="2170" actId="26606"/>
          <ac:spMkLst>
            <pc:docMk/>
            <pc:sldMk cId="4098395431" sldId="297"/>
            <ac:spMk id="15" creationId="{A8D57A06-A426-446D-B02C-A2DC6B62E45E}"/>
          </ac:spMkLst>
        </pc:spChg>
        <pc:picChg chg="add mod modCrop">
          <ac:chgData name="Mohamed Abdeltawab Mohamed Hassan" userId="9c0bf4fd-e52e-47ea-be29-a8bb36e020e5" providerId="ADAL" clId="{AA24AB8E-0D4E-4BE1-97FF-6C5901A526F1}" dt="2024-10-13T04:35:43.206" v="2171" actId="732"/>
          <ac:picMkLst>
            <pc:docMk/>
            <pc:sldMk cId="4098395431" sldId="297"/>
            <ac:picMk id="4" creationId="{8AB27F38-AC0A-E346-0104-8E546BEAE3F7}"/>
          </ac:picMkLst>
        </pc:picChg>
      </pc:sldChg>
      <pc:sldChg chg="addSp delSp modSp add mod">
        <pc:chgData name="Mohamed Abdeltawab Mohamed Hassan" userId="9c0bf4fd-e52e-47ea-be29-a8bb36e020e5" providerId="ADAL" clId="{AA24AB8E-0D4E-4BE1-97FF-6C5901A526F1}" dt="2024-10-14T03:59:36.615" v="2479" actId="14100"/>
        <pc:sldMkLst>
          <pc:docMk/>
          <pc:sldMk cId="2434075924" sldId="298"/>
        </pc:sldMkLst>
        <pc:spChg chg="add del mod">
          <ac:chgData name="Mohamed Abdeltawab Mohamed Hassan" userId="9c0bf4fd-e52e-47ea-be29-a8bb36e020e5" providerId="ADAL" clId="{AA24AB8E-0D4E-4BE1-97FF-6C5901A526F1}" dt="2024-10-14T03:45:36.164" v="2330" actId="26606"/>
          <ac:spMkLst>
            <pc:docMk/>
            <pc:sldMk cId="2434075924" sldId="298"/>
            <ac:spMk id="2" creationId="{74BF1537-D7B4-B919-5389-E01BF84248FA}"/>
          </ac:spMkLst>
        </pc:spChg>
        <pc:spChg chg="del mod">
          <ac:chgData name="Mohamed Abdeltawab Mohamed Hassan" userId="9c0bf4fd-e52e-47ea-be29-a8bb36e020e5" providerId="ADAL" clId="{AA24AB8E-0D4E-4BE1-97FF-6C5901A526F1}" dt="2024-10-14T03:44:08.042" v="2307"/>
          <ac:spMkLst>
            <pc:docMk/>
            <pc:sldMk cId="2434075924" sldId="298"/>
            <ac:spMk id="3" creationId="{38A8F366-36A0-6EFC-FDB9-BD46AF053F09}"/>
          </ac:spMkLst>
        </pc:spChg>
        <pc:spChg chg="del">
          <ac:chgData name="Mohamed Abdeltawab Mohamed Hassan" userId="9c0bf4fd-e52e-47ea-be29-a8bb36e020e5" providerId="ADAL" clId="{AA24AB8E-0D4E-4BE1-97FF-6C5901A526F1}" dt="2024-10-14T03:41:59.524" v="2268" actId="478"/>
          <ac:spMkLst>
            <pc:docMk/>
            <pc:sldMk cId="2434075924" sldId="298"/>
            <ac:spMk id="4" creationId="{5951675F-98F0-0454-597A-70C1AADB7C28}"/>
          </ac:spMkLst>
        </pc:spChg>
        <pc:spChg chg="del">
          <ac:chgData name="Mohamed Abdeltawab Mohamed Hassan" userId="9c0bf4fd-e52e-47ea-be29-a8bb36e020e5" providerId="ADAL" clId="{AA24AB8E-0D4E-4BE1-97FF-6C5901A526F1}" dt="2024-10-14T03:41:56.272" v="2267" actId="478"/>
          <ac:spMkLst>
            <pc:docMk/>
            <pc:sldMk cId="2434075924" sldId="298"/>
            <ac:spMk id="6" creationId="{4B10901A-166C-63C4-89C3-8146D1DB47A2}"/>
          </ac:spMkLst>
        </pc:spChg>
        <pc:spChg chg="del">
          <ac:chgData name="Mohamed Abdeltawab Mohamed Hassan" userId="9c0bf4fd-e52e-47ea-be29-a8bb36e020e5" providerId="ADAL" clId="{AA24AB8E-0D4E-4BE1-97FF-6C5901A526F1}" dt="2024-10-14T03:42:01.779" v="2269" actId="478"/>
          <ac:spMkLst>
            <pc:docMk/>
            <pc:sldMk cId="2434075924" sldId="298"/>
            <ac:spMk id="7" creationId="{CA2A2158-6F9B-85A6-2D5A-3CD5D3A5216D}"/>
          </ac:spMkLst>
        </pc:spChg>
        <pc:spChg chg="add del mod">
          <ac:chgData name="Mohamed Abdeltawab Mohamed Hassan" userId="9c0bf4fd-e52e-47ea-be29-a8bb36e020e5" providerId="ADAL" clId="{AA24AB8E-0D4E-4BE1-97FF-6C5901A526F1}" dt="2024-10-14T03:50:12.455" v="2362"/>
          <ac:spMkLst>
            <pc:docMk/>
            <pc:sldMk cId="2434075924" sldId="298"/>
            <ac:spMk id="8" creationId="{AFE51115-93CF-D85B-C14B-F220355783A2}"/>
          </ac:spMkLst>
        </pc:spChg>
        <pc:spChg chg="add del mod">
          <ac:chgData name="Mohamed Abdeltawab Mohamed Hassan" userId="9c0bf4fd-e52e-47ea-be29-a8bb36e020e5" providerId="ADAL" clId="{AA24AB8E-0D4E-4BE1-97FF-6C5901A526F1}" dt="2024-10-14T03:51:32.167" v="2384" actId="12084"/>
          <ac:spMkLst>
            <pc:docMk/>
            <pc:sldMk cId="2434075924" sldId="298"/>
            <ac:spMk id="9" creationId="{5F478A63-EC3B-7B07-0499-8B654AE801BF}"/>
          </ac:spMkLst>
        </pc:spChg>
        <pc:spChg chg="del">
          <ac:chgData name="Mohamed Abdeltawab Mohamed Hassan" userId="9c0bf4fd-e52e-47ea-be29-a8bb36e020e5" providerId="ADAL" clId="{AA24AB8E-0D4E-4BE1-97FF-6C5901A526F1}" dt="2024-10-14T03:42:04.453" v="2270" actId="478"/>
          <ac:spMkLst>
            <pc:docMk/>
            <pc:sldMk cId="2434075924" sldId="298"/>
            <ac:spMk id="11" creationId="{89360EDC-33C0-9F60-2656-F1952F642BC5}"/>
          </ac:spMkLst>
        </pc:spChg>
        <pc:spChg chg="add">
          <ac:chgData name="Mohamed Abdeltawab Mohamed Hassan" userId="9c0bf4fd-e52e-47ea-be29-a8bb36e020e5" providerId="ADAL" clId="{AA24AB8E-0D4E-4BE1-97FF-6C5901A526F1}" dt="2024-10-14T03:56:11.231" v="2439"/>
          <ac:spMkLst>
            <pc:docMk/>
            <pc:sldMk cId="2434075924" sldId="298"/>
            <ac:spMk id="13" creationId="{E7254042-1B98-43D9-E2FD-9BA8A050C4B5}"/>
          </ac:spMkLst>
        </pc:spChg>
        <pc:spChg chg="add del mod">
          <ac:chgData name="Mohamed Abdeltawab Mohamed Hassan" userId="9c0bf4fd-e52e-47ea-be29-a8bb36e020e5" providerId="ADAL" clId="{AA24AB8E-0D4E-4BE1-97FF-6C5901A526F1}" dt="2024-10-14T03:56:45.752" v="2446" actId="22"/>
          <ac:spMkLst>
            <pc:docMk/>
            <pc:sldMk cId="2434075924" sldId="298"/>
            <ac:spMk id="17" creationId="{7423ACD2-C38A-7D35-552F-4EA4F473ED69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4T03:59:12.725" v="2474" actId="404"/>
          <ac:graphicFrameMkLst>
            <pc:docMk/>
            <pc:sldMk cId="2434075924" sldId="298"/>
            <ac:graphicFrameMk id="10" creationId="{F19134FB-68BD-CD0B-D1F6-CEB05F9C0DD0}"/>
          </ac:graphicFrameMkLst>
        </pc:graphicFrameChg>
        <pc:graphicFrameChg chg="mod modGraphic">
          <ac:chgData name="Mohamed Abdeltawab Mohamed Hassan" userId="9c0bf4fd-e52e-47ea-be29-a8bb36e020e5" providerId="ADAL" clId="{AA24AB8E-0D4E-4BE1-97FF-6C5901A526F1}" dt="2024-10-14T03:43:55.016" v="2306" actId="20577"/>
          <ac:graphicFrameMkLst>
            <pc:docMk/>
            <pc:sldMk cId="2434075924" sldId="298"/>
            <ac:graphicFrameMk id="12" creationId="{23714BE3-8183-9E37-F155-3743F88B0E73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3:45:36.133" v="2329" actId="26606"/>
          <ac:graphicFrameMkLst>
            <pc:docMk/>
            <pc:sldMk cId="2434075924" sldId="298"/>
            <ac:graphicFrameMk id="14" creationId="{316E757F-9629-FAF1-FCDB-FC6F995C7279}"/>
          </ac:graphicFrameMkLst>
        </pc:graphicFrameChg>
        <pc:graphicFrameChg chg="add del mod modGraphic">
          <ac:chgData name="Mohamed Abdeltawab Mohamed Hassan" userId="9c0bf4fd-e52e-47ea-be29-a8bb36e020e5" providerId="ADAL" clId="{AA24AB8E-0D4E-4BE1-97FF-6C5901A526F1}" dt="2024-10-14T03:49:58.220" v="2360" actId="478"/>
          <ac:graphicFrameMkLst>
            <pc:docMk/>
            <pc:sldMk cId="2434075924" sldId="298"/>
            <ac:graphicFrameMk id="16" creationId="{C9F6E999-3F79-2BB4-3A11-7CA1DE82F353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4T03:59:36.615" v="2479" actId="14100"/>
          <ac:graphicFrameMkLst>
            <pc:docMk/>
            <pc:sldMk cId="2434075924" sldId="298"/>
            <ac:graphicFrameMk id="18" creationId="{7BE2BF45-7005-6768-C493-F3D3DF48224B}"/>
          </ac:graphicFrameMkLst>
        </pc:graphicFrameChg>
      </pc:sldChg>
      <pc:sldChg chg="new del">
        <pc:chgData name="Mohamed Abdeltawab Mohamed Hassan" userId="9c0bf4fd-e52e-47ea-be29-a8bb36e020e5" providerId="ADAL" clId="{AA24AB8E-0D4E-4BE1-97FF-6C5901A526F1}" dt="2024-10-13T18:24:33.488" v="2185" actId="47"/>
        <pc:sldMkLst>
          <pc:docMk/>
          <pc:sldMk cId="2856449602" sldId="298"/>
        </pc:sldMkLst>
      </pc:sldChg>
      <pc:sldChg chg="addSp delSp modSp new del mod">
        <pc:chgData name="Mohamed Abdeltawab Mohamed Hassan" userId="9c0bf4fd-e52e-47ea-be29-a8bb36e020e5" providerId="ADAL" clId="{AA24AB8E-0D4E-4BE1-97FF-6C5901A526F1}" dt="2024-10-14T03:49:44.787" v="2359" actId="47"/>
        <pc:sldMkLst>
          <pc:docMk/>
          <pc:sldMk cId="1869153417" sldId="299"/>
        </pc:sldMkLst>
        <pc:spChg chg="add del mod">
          <ac:chgData name="Mohamed Abdeltawab Mohamed Hassan" userId="9c0bf4fd-e52e-47ea-be29-a8bb36e020e5" providerId="ADAL" clId="{AA24AB8E-0D4E-4BE1-97FF-6C5901A526F1}" dt="2024-10-14T03:47:58.741" v="2354"/>
          <ac:spMkLst>
            <pc:docMk/>
            <pc:sldMk cId="1869153417" sldId="299"/>
            <ac:spMk id="3" creationId="{8FA82DA7-C7EB-FBFA-DBA0-2AAB5518E9D5}"/>
          </ac:spMkLst>
        </pc:spChg>
        <pc:spChg chg="add mod">
          <ac:chgData name="Mohamed Abdeltawab Mohamed Hassan" userId="9c0bf4fd-e52e-47ea-be29-a8bb36e020e5" providerId="ADAL" clId="{AA24AB8E-0D4E-4BE1-97FF-6C5901A526F1}" dt="2024-10-14T03:47:58.741" v="2354"/>
          <ac:spMkLst>
            <pc:docMk/>
            <pc:sldMk cId="1869153417" sldId="299"/>
            <ac:spMk id="4" creationId="{93412A02-CC52-76D8-7CB2-9954673247CC}"/>
          </ac:spMkLst>
        </pc:spChg>
      </pc:sldChg>
      <pc:sldChg chg="addSp delSp modSp new mod setBg">
        <pc:chgData name="Mohamed Abdeltawab Mohamed Hassan" userId="9c0bf4fd-e52e-47ea-be29-a8bb36e020e5" providerId="ADAL" clId="{AA24AB8E-0D4E-4BE1-97FF-6C5901A526F1}" dt="2024-10-14T03:55:46.065" v="2435" actId="1076"/>
        <pc:sldMkLst>
          <pc:docMk/>
          <pc:sldMk cId="3097257323" sldId="299"/>
        </pc:sldMkLst>
        <pc:spChg chg="del mod">
          <ac:chgData name="Mohamed Abdeltawab Mohamed Hassan" userId="9c0bf4fd-e52e-47ea-be29-a8bb36e020e5" providerId="ADAL" clId="{AA24AB8E-0D4E-4BE1-97FF-6C5901A526F1}" dt="2024-10-14T03:53:41.788" v="2410" actId="12084"/>
          <ac:spMkLst>
            <pc:docMk/>
            <pc:sldMk cId="3097257323" sldId="299"/>
            <ac:spMk id="2" creationId="{69FDCCAF-DADE-74E1-E0A0-5C1420030C4F}"/>
          </ac:spMkLst>
        </pc:spChg>
        <pc:spChg chg="del mod">
          <ac:chgData name="Mohamed Abdeltawab Mohamed Hassan" userId="9c0bf4fd-e52e-47ea-be29-a8bb36e020e5" providerId="ADAL" clId="{AA24AB8E-0D4E-4BE1-97FF-6C5901A526F1}" dt="2024-10-14T03:52:25.134" v="2392"/>
          <ac:spMkLst>
            <pc:docMk/>
            <pc:sldMk cId="3097257323" sldId="299"/>
            <ac:spMk id="3" creationId="{24311307-8402-7E31-8415-4B713F6F177B}"/>
          </ac:spMkLst>
        </pc:spChg>
        <pc:spChg chg="add del mod">
          <ac:chgData name="Mohamed Abdeltawab Mohamed Hassan" userId="9c0bf4fd-e52e-47ea-be29-a8bb36e020e5" providerId="ADAL" clId="{AA24AB8E-0D4E-4BE1-97FF-6C5901A526F1}" dt="2024-10-14T03:53:35.968" v="2408" actId="26606"/>
          <ac:spMkLst>
            <pc:docMk/>
            <pc:sldMk cId="3097257323" sldId="299"/>
            <ac:spMk id="4" creationId="{1D60EF38-7E4D-1C2A-0DF8-974BCA39C0D0}"/>
          </ac:spMkLst>
        </pc:spChg>
        <pc:spChg chg="add del">
          <ac:chgData name="Mohamed Abdeltawab Mohamed Hassan" userId="9c0bf4fd-e52e-47ea-be29-a8bb36e020e5" providerId="ADAL" clId="{AA24AB8E-0D4E-4BE1-97FF-6C5901A526F1}" dt="2024-10-14T03:53:28.523" v="2405" actId="26606"/>
          <ac:spMkLst>
            <pc:docMk/>
            <pc:sldMk cId="3097257323" sldId="299"/>
            <ac:spMk id="10" creationId="{3ECBE1F1-D69B-4AFA-ABD5-8E41720EF6DE}"/>
          </ac:spMkLst>
        </pc:spChg>
        <pc:spChg chg="add del">
          <ac:chgData name="Mohamed Abdeltawab Mohamed Hassan" userId="9c0bf4fd-e52e-47ea-be29-a8bb36e020e5" providerId="ADAL" clId="{AA24AB8E-0D4E-4BE1-97FF-6C5901A526F1}" dt="2024-10-14T03:53:22.677" v="2403" actId="26606"/>
          <ac:spMkLst>
            <pc:docMk/>
            <pc:sldMk cId="3097257323" sldId="299"/>
            <ac:spMk id="11" creationId="{B50AB553-2A96-4A92-96F2-93548E096954}"/>
          </ac:spMkLst>
        </pc:spChg>
        <pc:spChg chg="add del">
          <ac:chgData name="Mohamed Abdeltawab Mohamed Hassan" userId="9c0bf4fd-e52e-47ea-be29-a8bb36e020e5" providerId="ADAL" clId="{AA24AB8E-0D4E-4BE1-97FF-6C5901A526F1}" dt="2024-10-14T03:53:28.523" v="2405" actId="26606"/>
          <ac:spMkLst>
            <pc:docMk/>
            <pc:sldMk cId="3097257323" sldId="299"/>
            <ac:spMk id="12" creationId="{603A6265-E10C-4B85-9C20-E75FCAF9CC63}"/>
          </ac:spMkLst>
        </pc:spChg>
        <pc:spChg chg="add del">
          <ac:chgData name="Mohamed Abdeltawab Mohamed Hassan" userId="9c0bf4fd-e52e-47ea-be29-a8bb36e020e5" providerId="ADAL" clId="{AA24AB8E-0D4E-4BE1-97FF-6C5901A526F1}" dt="2024-10-14T03:53:28.523" v="2405" actId="26606"/>
          <ac:spMkLst>
            <pc:docMk/>
            <pc:sldMk cId="3097257323" sldId="299"/>
            <ac:spMk id="14" creationId="{1D60EF38-7E4D-1C2A-0DF8-974BCA39C0D0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16" creationId="{3150CB11-0C61-439E-910F-5787759E72A0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17" creationId="{BACC6370-2D7E-4714-9D71-7542949D7D5D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18" creationId="{43F8A58B-5155-44CE-A5FF-7647B47D0A7A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19" creationId="{256B2C21-A230-48C0-8DF1-C46611373C44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20" creationId="{443F2ACA-E6D6-4028-82DD-F03C262D5DE6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21" creationId="{3847E18C-932D-4C95-AABA-FEC7C9499AD7}"/>
          </ac:spMkLst>
        </pc:spChg>
        <pc:spChg chg="add">
          <ac:chgData name="Mohamed Abdeltawab Mohamed Hassan" userId="9c0bf4fd-e52e-47ea-be29-a8bb36e020e5" providerId="ADAL" clId="{AA24AB8E-0D4E-4BE1-97FF-6C5901A526F1}" dt="2024-10-14T03:53:35.968" v="2408" actId="26606"/>
          <ac:spMkLst>
            <pc:docMk/>
            <pc:sldMk cId="3097257323" sldId="299"/>
            <ac:spMk id="25" creationId="{B50AB553-2A96-4A92-96F2-93548E096954}"/>
          </ac:spMkLst>
        </pc:spChg>
        <pc:graphicFrameChg chg="add mod">
          <ac:chgData name="Mohamed Abdeltawab Mohamed Hassan" userId="9c0bf4fd-e52e-47ea-be29-a8bb36e020e5" providerId="ADAL" clId="{AA24AB8E-0D4E-4BE1-97FF-6C5901A526F1}" dt="2024-10-14T03:55:46.065" v="2435" actId="1076"/>
          <ac:graphicFrameMkLst>
            <pc:docMk/>
            <pc:sldMk cId="3097257323" sldId="299"/>
            <ac:graphicFrameMk id="5" creationId="{657C2FFB-8A0E-4E42-254C-276CCE11C6E5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3:53:22.677" v="2403" actId="26606"/>
          <ac:graphicFrameMkLst>
            <pc:docMk/>
            <pc:sldMk cId="3097257323" sldId="299"/>
            <ac:graphicFrameMk id="6" creationId="{ACF4A389-9DE8-EB3F-08AF-4EC02F8BBDCB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3:53:35.937" v="2407" actId="26606"/>
          <ac:graphicFrameMkLst>
            <pc:docMk/>
            <pc:sldMk cId="3097257323" sldId="299"/>
            <ac:graphicFrameMk id="22" creationId="{823B483B-21A8-1B47-3BF9-E508724338EC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4T03:55:35.133" v="2434"/>
          <ac:graphicFrameMkLst>
            <pc:docMk/>
            <pc:sldMk cId="3097257323" sldId="299"/>
            <ac:graphicFrameMk id="26" creationId="{ACF4A389-9DE8-EB3F-08AF-4EC02F8BBDCB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4T03:53:22.677" v="2403" actId="26606"/>
          <ac:picMkLst>
            <pc:docMk/>
            <pc:sldMk cId="3097257323" sldId="299"/>
            <ac:picMk id="7" creationId="{59C6BA16-8B10-2AAF-0265-41689E7232C5}"/>
          </ac:picMkLst>
        </pc:picChg>
        <pc:picChg chg="add del">
          <ac:chgData name="Mohamed Abdeltawab Mohamed Hassan" userId="9c0bf4fd-e52e-47ea-be29-a8bb36e020e5" providerId="ADAL" clId="{AA24AB8E-0D4E-4BE1-97FF-6C5901A526F1}" dt="2024-10-14T03:53:28.523" v="2405" actId="26606"/>
          <ac:picMkLst>
            <pc:docMk/>
            <pc:sldMk cId="3097257323" sldId="299"/>
            <ac:picMk id="13" creationId="{E7031079-DC1F-E9AB-90CF-0C84DD9A611E}"/>
          </ac:picMkLst>
        </pc:picChg>
        <pc:picChg chg="add">
          <ac:chgData name="Mohamed Abdeltawab Mohamed Hassan" userId="9c0bf4fd-e52e-47ea-be29-a8bb36e020e5" providerId="ADAL" clId="{AA24AB8E-0D4E-4BE1-97FF-6C5901A526F1}" dt="2024-10-14T03:53:35.968" v="2408" actId="26606"/>
          <ac:picMkLst>
            <pc:docMk/>
            <pc:sldMk cId="3097257323" sldId="299"/>
            <ac:picMk id="24" creationId="{59C6BA16-8B10-2AAF-0265-41689E7232C5}"/>
          </ac:picMkLst>
        </pc:picChg>
      </pc:sldChg>
      <pc:sldChg chg="modSp add del">
        <pc:chgData name="Mohamed Abdeltawab Mohamed Hassan" userId="9c0bf4fd-e52e-47ea-be29-a8bb36e020e5" providerId="ADAL" clId="{AA24AB8E-0D4E-4BE1-97FF-6C5901A526F1}" dt="2024-10-14T03:49:42.667" v="2358" actId="47"/>
        <pc:sldMkLst>
          <pc:docMk/>
          <pc:sldMk cId="3866475026" sldId="300"/>
        </pc:sldMkLst>
        <pc:graphicFrameChg chg="mod">
          <ac:chgData name="Mohamed Abdeltawab Mohamed Hassan" userId="9c0bf4fd-e52e-47ea-be29-a8bb36e020e5" providerId="ADAL" clId="{AA24AB8E-0D4E-4BE1-97FF-6C5901A526F1}" dt="2024-10-14T03:49:08.996" v="2357"/>
          <ac:graphicFrameMkLst>
            <pc:docMk/>
            <pc:sldMk cId="3866475026" sldId="300"/>
            <ac:graphicFrameMk id="16" creationId="{C9F6E999-3F79-2BB4-3A11-7CA1DE82F353}"/>
          </ac:graphicFrameMkLst>
        </pc:graphicFrameChg>
      </pc:sldChg>
      <pc:sldChg chg="addSp delSp modSp new mod setBg">
        <pc:chgData name="Mohamed Abdeltawab Mohamed Hassan" userId="9c0bf4fd-e52e-47ea-be29-a8bb36e020e5" providerId="ADAL" clId="{AA24AB8E-0D4E-4BE1-97FF-6C5901A526F1}" dt="2024-10-14T04:07:35.198" v="2556" actId="1076"/>
        <pc:sldMkLst>
          <pc:docMk/>
          <pc:sldMk cId="4084274349" sldId="300"/>
        </pc:sldMkLst>
        <pc:spChg chg="del mod">
          <ac:chgData name="Mohamed Abdeltawab Mohamed Hassan" userId="9c0bf4fd-e52e-47ea-be29-a8bb36e020e5" providerId="ADAL" clId="{AA24AB8E-0D4E-4BE1-97FF-6C5901A526F1}" dt="2024-10-14T04:07:31.843" v="2555" actId="12084"/>
          <ac:spMkLst>
            <pc:docMk/>
            <pc:sldMk cId="4084274349" sldId="300"/>
            <ac:spMk id="2" creationId="{1368A284-9903-666F-7656-F5D489937D8E}"/>
          </ac:spMkLst>
        </pc:spChg>
        <pc:spChg chg="del">
          <ac:chgData name="Mohamed Abdeltawab Mohamed Hassan" userId="9c0bf4fd-e52e-47ea-be29-a8bb36e020e5" providerId="ADAL" clId="{AA24AB8E-0D4E-4BE1-97FF-6C5901A526F1}" dt="2024-10-14T04:00:39.839" v="2481"/>
          <ac:spMkLst>
            <pc:docMk/>
            <pc:sldMk cId="4084274349" sldId="300"/>
            <ac:spMk id="3" creationId="{434467F8-CF99-1D5D-DAE8-298B0CD1B0DC}"/>
          </ac:spMkLst>
        </pc:spChg>
        <pc:spChg chg="add del mod">
          <ac:chgData name="Mohamed Abdeltawab Mohamed Hassan" userId="9c0bf4fd-e52e-47ea-be29-a8bb36e020e5" providerId="ADAL" clId="{AA24AB8E-0D4E-4BE1-97FF-6C5901A526F1}" dt="2024-10-14T04:01:24.346" v="2489" actId="26606"/>
          <ac:spMkLst>
            <pc:docMk/>
            <pc:sldMk cId="4084274349" sldId="300"/>
            <ac:spMk id="4" creationId="{175D404D-134D-4607-90D2-EA8D4433F79A}"/>
          </ac:spMkLst>
        </pc:spChg>
        <pc:spChg chg="add mod">
          <ac:chgData name="Mohamed Abdeltawab Mohamed Hassan" userId="9c0bf4fd-e52e-47ea-be29-a8bb36e020e5" providerId="ADAL" clId="{AA24AB8E-0D4E-4BE1-97FF-6C5901A526F1}" dt="2024-10-14T04:06:55.246" v="2547" actId="14100"/>
          <ac:spMkLst>
            <pc:docMk/>
            <pc:sldMk cId="4084274349" sldId="300"/>
            <ac:spMk id="5" creationId="{8D7073CA-7489-A7AB-3BFC-9E98A0793095}"/>
          </ac:spMkLst>
        </pc:spChg>
        <pc:spChg chg="add">
          <ac:chgData name="Mohamed Abdeltawab Mohamed Hassan" userId="9c0bf4fd-e52e-47ea-be29-a8bb36e020e5" providerId="ADAL" clId="{AA24AB8E-0D4E-4BE1-97FF-6C5901A526F1}" dt="2024-10-14T04:01:24.346" v="2489" actId="26606"/>
          <ac:spMkLst>
            <pc:docMk/>
            <pc:sldMk cId="4084274349" sldId="300"/>
            <ac:spMk id="11" creationId="{B50AB553-2A96-4A92-96F2-93548E096954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4T04:06:02.308" v="2536"/>
          <ac:graphicFrameMkLst>
            <pc:docMk/>
            <pc:sldMk cId="4084274349" sldId="300"/>
            <ac:graphicFrameMk id="6" creationId="{6135FF96-7835-FC7D-0469-2C84476B91B2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07:35.198" v="2556" actId="1076"/>
          <ac:graphicFrameMkLst>
            <pc:docMk/>
            <pc:sldMk cId="4084274349" sldId="300"/>
            <ac:graphicFrameMk id="8" creationId="{76A400A2-9EDA-F937-E0CE-32362657999C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4T04:01:39.558" v="2495" actId="27614"/>
          <ac:picMkLst>
            <pc:docMk/>
            <pc:sldMk cId="4084274349" sldId="300"/>
            <ac:picMk id="7" creationId="{029F4416-6E65-10BA-67BE-E6B857D50827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4T04:10:33.662" v="2586" actId="20577"/>
        <pc:sldMkLst>
          <pc:docMk/>
          <pc:sldMk cId="3218754725" sldId="301"/>
        </pc:sldMkLst>
        <pc:spChg chg="del">
          <ac:chgData name="Mohamed Abdeltawab Mohamed Hassan" userId="9c0bf4fd-e52e-47ea-be29-a8bb36e020e5" providerId="ADAL" clId="{AA24AB8E-0D4E-4BE1-97FF-6C5901A526F1}" dt="2024-10-14T04:08:06.324" v="2558" actId="478"/>
          <ac:spMkLst>
            <pc:docMk/>
            <pc:sldMk cId="3218754725" sldId="301"/>
            <ac:spMk id="2" creationId="{C3305E9B-DC22-5061-8F82-59912756A94A}"/>
          </ac:spMkLst>
        </pc:spChg>
        <pc:spChg chg="del mod">
          <ac:chgData name="Mohamed Abdeltawab Mohamed Hassan" userId="9c0bf4fd-e52e-47ea-be29-a8bb36e020e5" providerId="ADAL" clId="{AA24AB8E-0D4E-4BE1-97FF-6C5901A526F1}" dt="2024-10-14T04:08:09.073" v="2560"/>
          <ac:spMkLst>
            <pc:docMk/>
            <pc:sldMk cId="3218754725" sldId="301"/>
            <ac:spMk id="3" creationId="{6098AC54-4027-2572-00A5-BD6718BB065D}"/>
          </ac:spMkLst>
        </pc:spChg>
        <pc:spChg chg="add del mod">
          <ac:chgData name="Mohamed Abdeltawab Mohamed Hassan" userId="9c0bf4fd-e52e-47ea-be29-a8bb36e020e5" providerId="ADAL" clId="{AA24AB8E-0D4E-4BE1-97FF-6C5901A526F1}" dt="2024-10-14T04:09:48.898" v="2577" actId="12084"/>
          <ac:spMkLst>
            <pc:docMk/>
            <pc:sldMk cId="3218754725" sldId="301"/>
            <ac:spMk id="4" creationId="{20B0EC8C-2CAA-6198-07D3-DD06AB9656E2}"/>
          </ac:spMkLst>
        </pc:spChg>
        <pc:grpChg chg="add">
          <ac:chgData name="Mohamed Abdeltawab Mohamed Hassan" userId="9c0bf4fd-e52e-47ea-be29-a8bb36e020e5" providerId="ADAL" clId="{AA24AB8E-0D4E-4BE1-97FF-6C5901A526F1}" dt="2024-10-14T04:08:52.565" v="2568" actId="26606"/>
          <ac:grpSpMkLst>
            <pc:docMk/>
            <pc:sldMk cId="3218754725" sldId="301"/>
            <ac:grpSpMk id="10" creationId="{5EFBDE31-BB3E-6CFC-23CD-B5976DA38438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4:10:33.662" v="2586" actId="20577"/>
          <ac:graphicFrameMkLst>
            <pc:docMk/>
            <pc:sldMk cId="3218754725" sldId="301"/>
            <ac:graphicFrameMk id="5" creationId="{0EEBEC07-3EFB-D814-EC48-9B0EBEF80347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4T04:10:13.302" v="2582" actId="14100"/>
          <ac:picMkLst>
            <pc:docMk/>
            <pc:sldMk cId="3218754725" sldId="301"/>
            <ac:picMk id="6" creationId="{4D056AE7-D525-EB74-6DD3-3D63C252FAF2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4T04:12:59.278" v="2616" actId="20577"/>
        <pc:sldMkLst>
          <pc:docMk/>
          <pc:sldMk cId="614423640" sldId="302"/>
        </pc:sldMkLst>
        <pc:spChg chg="del mod">
          <ac:chgData name="Mohamed Abdeltawab Mohamed Hassan" userId="9c0bf4fd-e52e-47ea-be29-a8bb36e020e5" providerId="ADAL" clId="{AA24AB8E-0D4E-4BE1-97FF-6C5901A526F1}" dt="2024-10-14T04:12:33.257" v="2607" actId="12084"/>
          <ac:spMkLst>
            <pc:docMk/>
            <pc:sldMk cId="614423640" sldId="302"/>
            <ac:spMk id="2" creationId="{94D7EB70-F61A-4713-21E8-B885FCF155F5}"/>
          </ac:spMkLst>
        </pc:spChg>
        <pc:spChg chg="del mod">
          <ac:chgData name="Mohamed Abdeltawab Mohamed Hassan" userId="9c0bf4fd-e52e-47ea-be29-a8bb36e020e5" providerId="ADAL" clId="{AA24AB8E-0D4E-4BE1-97FF-6C5901A526F1}" dt="2024-10-14T04:11:15.658" v="2590"/>
          <ac:spMkLst>
            <pc:docMk/>
            <pc:sldMk cId="614423640" sldId="302"/>
            <ac:spMk id="3" creationId="{DF451D16-4D74-09E6-71BD-F45298C74060}"/>
          </ac:spMkLst>
        </pc:spChg>
        <pc:spChg chg="add del mod">
          <ac:chgData name="Mohamed Abdeltawab Mohamed Hassan" userId="9c0bf4fd-e52e-47ea-be29-a8bb36e020e5" providerId="ADAL" clId="{AA24AB8E-0D4E-4BE1-97FF-6C5901A526F1}" dt="2024-10-14T04:12:16.702" v="2604" actId="26606"/>
          <ac:spMkLst>
            <pc:docMk/>
            <pc:sldMk cId="614423640" sldId="302"/>
            <ac:spMk id="4" creationId="{47CE9189-B130-0BFF-5356-CA7728588ED8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9" creationId="{081EA652-8C6A-4E69-BEB9-170809474553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11" creationId="{A4026A73-1F7F-49F2-B319-8CA3B3D53269}"/>
          </ac:spMkLst>
        </pc:spChg>
        <pc:spChg chg="add del">
          <ac:chgData name="Mohamed Abdeltawab Mohamed Hassan" userId="9c0bf4fd-e52e-47ea-be29-a8bb36e020e5" providerId="ADAL" clId="{AA24AB8E-0D4E-4BE1-97FF-6C5901A526F1}" dt="2024-10-14T04:11:48.328" v="2597" actId="26606"/>
          <ac:spMkLst>
            <pc:docMk/>
            <pc:sldMk cId="614423640" sldId="302"/>
            <ac:spMk id="12" creationId="{6EAAA1B9-2DDB-49C9-A037-A523D2F13C15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13" creationId="{5298780A-33B9-4EA2-8F67-DE68AD62841B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15" creationId="{7F488E8B-4E1E-4402-8935-D4E6C02615C7}"/>
          </ac:spMkLst>
        </pc:spChg>
        <pc:spChg chg="add del">
          <ac:chgData name="Mohamed Abdeltawab Mohamed Hassan" userId="9c0bf4fd-e52e-47ea-be29-a8bb36e020e5" providerId="ADAL" clId="{AA24AB8E-0D4E-4BE1-97FF-6C5901A526F1}" dt="2024-10-14T04:11:57.121" v="2599" actId="26606"/>
          <ac:spMkLst>
            <pc:docMk/>
            <pc:sldMk cId="614423640" sldId="302"/>
            <ac:spMk id="16" creationId="{063BBA22-50EA-4C4D-BE05-F1CE4E63AA56}"/>
          </ac:spMkLst>
        </pc:spChg>
        <pc:spChg chg="add del">
          <ac:chgData name="Mohamed Abdeltawab Mohamed Hassan" userId="9c0bf4fd-e52e-47ea-be29-a8bb36e020e5" providerId="ADAL" clId="{AA24AB8E-0D4E-4BE1-97FF-6C5901A526F1}" dt="2024-10-14T04:11:47.028" v="2595" actId="26606"/>
          <ac:spMkLst>
            <pc:docMk/>
            <pc:sldMk cId="614423640" sldId="302"/>
            <ac:spMk id="19" creationId="{345A976A-8DE3-4B67-B94B-2044FDD12899}"/>
          </ac:spMkLst>
        </pc:spChg>
        <pc:spChg chg="add del">
          <ac:chgData name="Mohamed Abdeltawab Mohamed Hassan" userId="9c0bf4fd-e52e-47ea-be29-a8bb36e020e5" providerId="ADAL" clId="{AA24AB8E-0D4E-4BE1-97FF-6C5901A526F1}" dt="2024-10-14T04:11:47.028" v="2595" actId="26606"/>
          <ac:spMkLst>
            <pc:docMk/>
            <pc:sldMk cId="614423640" sldId="302"/>
            <ac:spMk id="25" creationId="{6EAAA1B9-2DDB-49C9-A037-A523D2F13C15}"/>
          </ac:spMkLst>
        </pc:spChg>
        <pc:spChg chg="add del">
          <ac:chgData name="Mohamed Abdeltawab Mohamed Hassan" userId="9c0bf4fd-e52e-47ea-be29-a8bb36e020e5" providerId="ADAL" clId="{AA24AB8E-0D4E-4BE1-97FF-6C5901A526F1}" dt="2024-10-14T04:11:48.328" v="2597" actId="26606"/>
          <ac:spMkLst>
            <pc:docMk/>
            <pc:sldMk cId="614423640" sldId="302"/>
            <ac:spMk id="28" creationId="{345A976A-8DE3-4B67-B94B-2044FDD12899}"/>
          </ac:spMkLst>
        </pc:spChg>
        <pc:spChg chg="add del">
          <ac:chgData name="Mohamed Abdeltawab Mohamed Hassan" userId="9c0bf4fd-e52e-47ea-be29-a8bb36e020e5" providerId="ADAL" clId="{AA24AB8E-0D4E-4BE1-97FF-6C5901A526F1}" dt="2024-10-14T04:11:57.121" v="2599" actId="26606"/>
          <ac:spMkLst>
            <pc:docMk/>
            <pc:sldMk cId="614423640" sldId="302"/>
            <ac:spMk id="41" creationId="{BACC6370-2D7E-4714-9D71-7542949D7D5D}"/>
          </ac:spMkLst>
        </pc:spChg>
        <pc:spChg chg="add del">
          <ac:chgData name="Mohamed Abdeltawab Mohamed Hassan" userId="9c0bf4fd-e52e-47ea-be29-a8bb36e020e5" providerId="ADAL" clId="{AA24AB8E-0D4E-4BE1-97FF-6C5901A526F1}" dt="2024-10-14T04:11:57.121" v="2599" actId="26606"/>
          <ac:spMkLst>
            <pc:docMk/>
            <pc:sldMk cId="614423640" sldId="302"/>
            <ac:spMk id="42" creationId="{F68B3F68-107C-434F-AA38-110D5EA91B85}"/>
          </ac:spMkLst>
        </pc:spChg>
        <pc:spChg chg="add del">
          <ac:chgData name="Mohamed Abdeltawab Mohamed Hassan" userId="9c0bf4fd-e52e-47ea-be29-a8bb36e020e5" providerId="ADAL" clId="{AA24AB8E-0D4E-4BE1-97FF-6C5901A526F1}" dt="2024-10-14T04:11:57.121" v="2599" actId="26606"/>
          <ac:spMkLst>
            <pc:docMk/>
            <pc:sldMk cId="614423640" sldId="302"/>
            <ac:spMk id="43" creationId="{AAD0DBB9-1A4B-4391-81D4-CB19F9AB918A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48" creationId="{47CE9189-B130-0BFF-5356-CA7728588ED8}"/>
          </ac:spMkLst>
        </pc:spChg>
        <pc:spChg chg="add">
          <ac:chgData name="Mohamed Abdeltawab Mohamed Hassan" userId="9c0bf4fd-e52e-47ea-be29-a8bb36e020e5" providerId="ADAL" clId="{AA24AB8E-0D4E-4BE1-97FF-6C5901A526F1}" dt="2024-10-14T04:12:16.702" v="2604" actId="26606"/>
          <ac:spMkLst>
            <pc:docMk/>
            <pc:sldMk cId="614423640" sldId="302"/>
            <ac:spMk id="50" creationId="{345A976A-8DE3-4B67-B94B-2044FDD12899}"/>
          </ac:spMkLst>
        </pc:spChg>
        <pc:spChg chg="add">
          <ac:chgData name="Mohamed Abdeltawab Mohamed Hassan" userId="9c0bf4fd-e52e-47ea-be29-a8bb36e020e5" providerId="ADAL" clId="{AA24AB8E-0D4E-4BE1-97FF-6C5901A526F1}" dt="2024-10-14T04:12:16.702" v="2604" actId="26606"/>
          <ac:spMkLst>
            <pc:docMk/>
            <pc:sldMk cId="614423640" sldId="302"/>
            <ac:spMk id="51" creationId="{6EAAA1B9-2DDB-49C9-A037-A523D2F13C15}"/>
          </ac:spMkLst>
        </pc:spChg>
        <pc:grpChg chg="add del">
          <ac:chgData name="Mohamed Abdeltawab Mohamed Hassan" userId="9c0bf4fd-e52e-47ea-be29-a8bb36e020e5" providerId="ADAL" clId="{AA24AB8E-0D4E-4BE1-97FF-6C5901A526F1}" dt="2024-10-14T04:11:36.800" v="2593" actId="26606"/>
          <ac:grpSpMkLst>
            <pc:docMk/>
            <pc:sldMk cId="614423640" sldId="302"/>
            <ac:grpSpMk id="10" creationId="{5EFBDE31-BB3E-6CFC-23CD-B5976DA38438}"/>
          </ac:grpSpMkLst>
        </pc:grpChg>
        <pc:grpChg chg="add del">
          <ac:chgData name="Mohamed Abdeltawab Mohamed Hassan" userId="9c0bf4fd-e52e-47ea-be29-a8bb36e020e5" providerId="ADAL" clId="{AA24AB8E-0D4E-4BE1-97FF-6C5901A526F1}" dt="2024-10-14T04:11:47.028" v="2595" actId="26606"/>
          <ac:grpSpMkLst>
            <pc:docMk/>
            <pc:sldMk cId="614423640" sldId="302"/>
            <ac:grpSpMk id="14" creationId="{76566969-F813-4CC5-B3E9-363D85B55C3B}"/>
          </ac:grpSpMkLst>
        </pc:grpChg>
        <pc:grpChg chg="add del">
          <ac:chgData name="Mohamed Abdeltawab Mohamed Hassan" userId="9c0bf4fd-e52e-47ea-be29-a8bb36e020e5" providerId="ADAL" clId="{AA24AB8E-0D4E-4BE1-97FF-6C5901A526F1}" dt="2024-10-14T04:11:47.028" v="2595" actId="26606"/>
          <ac:grpSpMkLst>
            <pc:docMk/>
            <pc:sldMk cId="614423640" sldId="302"/>
            <ac:grpSpMk id="20" creationId="{0217D733-97B6-4C43-AF0C-5E3CB0EA132A}"/>
          </ac:grpSpMkLst>
        </pc:grpChg>
        <pc:grpChg chg="add del">
          <ac:chgData name="Mohamed Abdeltawab Mohamed Hassan" userId="9c0bf4fd-e52e-47ea-be29-a8bb36e020e5" providerId="ADAL" clId="{AA24AB8E-0D4E-4BE1-97FF-6C5901A526F1}" dt="2024-10-14T04:11:48.328" v="2597" actId="26606"/>
          <ac:grpSpMkLst>
            <pc:docMk/>
            <pc:sldMk cId="614423640" sldId="302"/>
            <ac:grpSpMk id="29" creationId="{B441F8D5-EBCE-4FB9-91A9-3425971C1F99}"/>
          </ac:grpSpMkLst>
        </pc:grpChg>
        <pc:grpChg chg="add del">
          <ac:chgData name="Mohamed Abdeltawab Mohamed Hassan" userId="9c0bf4fd-e52e-47ea-be29-a8bb36e020e5" providerId="ADAL" clId="{AA24AB8E-0D4E-4BE1-97FF-6C5901A526F1}" dt="2024-10-14T04:11:48.328" v="2597" actId="26606"/>
          <ac:grpSpMkLst>
            <pc:docMk/>
            <pc:sldMk cId="614423640" sldId="302"/>
            <ac:grpSpMk id="34" creationId="{08701F99-7E4C-4B92-A4B5-307CDFB7A4DE}"/>
          </ac:grpSpMkLst>
        </pc:grpChg>
        <pc:grpChg chg="add">
          <ac:chgData name="Mohamed Abdeltawab Mohamed Hassan" userId="9c0bf4fd-e52e-47ea-be29-a8bb36e020e5" providerId="ADAL" clId="{AA24AB8E-0D4E-4BE1-97FF-6C5901A526F1}" dt="2024-10-14T04:12:16.702" v="2604" actId="26606"/>
          <ac:grpSpMkLst>
            <pc:docMk/>
            <pc:sldMk cId="614423640" sldId="302"/>
            <ac:grpSpMk id="52" creationId="{B441F8D5-EBCE-4FB9-91A9-3425971C1F99}"/>
          </ac:grpSpMkLst>
        </pc:grpChg>
        <pc:grpChg chg="add">
          <ac:chgData name="Mohamed Abdeltawab Mohamed Hassan" userId="9c0bf4fd-e52e-47ea-be29-a8bb36e020e5" providerId="ADAL" clId="{AA24AB8E-0D4E-4BE1-97FF-6C5901A526F1}" dt="2024-10-14T04:12:16.702" v="2604" actId="26606"/>
          <ac:grpSpMkLst>
            <pc:docMk/>
            <pc:sldMk cId="614423640" sldId="302"/>
            <ac:grpSpMk id="56" creationId="{08701F99-7E4C-4B92-A4B5-307CDFB7A4DE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4:12:59.278" v="2616" actId="20577"/>
          <ac:graphicFrameMkLst>
            <pc:docMk/>
            <pc:sldMk cId="614423640" sldId="302"/>
            <ac:graphicFrameMk id="5" creationId="{218431DB-1DEE-4520-28E1-F22971454DD3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11:47.028" v="2595" actId="26606"/>
          <ac:graphicFrameMkLst>
            <pc:docMk/>
            <pc:sldMk cId="614423640" sldId="302"/>
            <ac:graphicFrameMk id="26" creationId="{A0F276D8-17D2-C15A-11FA-98DBF27F3465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11:48.328" v="2597" actId="26606"/>
          <ac:graphicFrameMkLst>
            <pc:docMk/>
            <pc:sldMk cId="614423640" sldId="302"/>
            <ac:graphicFrameMk id="39" creationId="{3EA80A8A-E3B0-A2AE-02E4-5514FC465AC2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11:57.121" v="2599" actId="26606"/>
          <ac:graphicFrameMkLst>
            <pc:docMk/>
            <pc:sldMk cId="614423640" sldId="302"/>
            <ac:graphicFrameMk id="44" creationId="{5F94BDC3-B727-6F4F-5F2A-4257F6F81879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12:09.426" v="2601" actId="26606"/>
          <ac:graphicFrameMkLst>
            <pc:docMk/>
            <pc:sldMk cId="614423640" sldId="302"/>
            <ac:graphicFrameMk id="46" creationId="{496F7AE4-711A-CDD9-BC71-88572BD1B872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12:24.942" v="2606" actId="14100"/>
          <ac:graphicFrameMkLst>
            <pc:docMk/>
            <pc:sldMk cId="614423640" sldId="302"/>
            <ac:graphicFrameMk id="57" creationId="{3EA80A8A-E3B0-A2AE-02E4-5514FC465AC2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4T04:11:36.800" v="2593" actId="26606"/>
          <ac:picMkLst>
            <pc:docMk/>
            <pc:sldMk cId="614423640" sldId="302"/>
            <ac:picMk id="6" creationId="{B641B6DF-BDCE-C0E6-8329-DC915A860B7E}"/>
          </ac:picMkLst>
        </pc:picChg>
        <pc:cxnChg chg="add del">
          <ac:chgData name="Mohamed Abdeltawab Mohamed Hassan" userId="9c0bf4fd-e52e-47ea-be29-a8bb36e020e5" providerId="ADAL" clId="{AA24AB8E-0D4E-4BE1-97FF-6C5901A526F1}" dt="2024-10-14T04:12:16.655" v="2603" actId="26606"/>
          <ac:cxnSpMkLst>
            <pc:docMk/>
            <pc:sldMk cId="614423640" sldId="302"/>
            <ac:cxnSpMk id="17" creationId="{23AAC9B5-8015-485C-ACF9-A750390E9A56}"/>
          </ac:cxnSpMkLst>
        </pc:cxnChg>
      </pc:sldChg>
      <pc:sldChg chg="addSp delSp modSp new mod setBg setClrOvrMap">
        <pc:chgData name="Mohamed Abdeltawab Mohamed Hassan" userId="9c0bf4fd-e52e-47ea-be29-a8bb36e020e5" providerId="ADAL" clId="{AA24AB8E-0D4E-4BE1-97FF-6C5901A526F1}" dt="2024-10-14T04:23:05.377" v="2709" actId="12269"/>
        <pc:sldMkLst>
          <pc:docMk/>
          <pc:sldMk cId="2611003241" sldId="303"/>
        </pc:sldMkLst>
        <pc:spChg chg="del mod">
          <ac:chgData name="Mohamed Abdeltawab Mohamed Hassan" userId="9c0bf4fd-e52e-47ea-be29-a8bb36e020e5" providerId="ADAL" clId="{AA24AB8E-0D4E-4BE1-97FF-6C5901A526F1}" dt="2024-10-14T04:22:42.499" v="2707" actId="12084"/>
          <ac:spMkLst>
            <pc:docMk/>
            <pc:sldMk cId="2611003241" sldId="303"/>
            <ac:spMk id="2" creationId="{6749D120-9467-8959-225C-C15CCCE89C9A}"/>
          </ac:spMkLst>
        </pc:spChg>
        <pc:spChg chg="del mod">
          <ac:chgData name="Mohamed Abdeltawab Mohamed Hassan" userId="9c0bf4fd-e52e-47ea-be29-a8bb36e020e5" providerId="ADAL" clId="{AA24AB8E-0D4E-4BE1-97FF-6C5901A526F1}" dt="2024-10-14T04:15:33.500" v="2632"/>
          <ac:spMkLst>
            <pc:docMk/>
            <pc:sldMk cId="2611003241" sldId="303"/>
            <ac:spMk id="3" creationId="{FA22CEC7-B306-723A-013A-57B5BD96EA64}"/>
          </ac:spMkLst>
        </pc:spChg>
        <pc:spChg chg="add del mod">
          <ac:chgData name="Mohamed Abdeltawab Mohamed Hassan" userId="9c0bf4fd-e52e-47ea-be29-a8bb36e020e5" providerId="ADAL" clId="{AA24AB8E-0D4E-4BE1-97FF-6C5901A526F1}" dt="2024-10-14T04:16:07.005" v="2635" actId="26606"/>
          <ac:spMkLst>
            <pc:docMk/>
            <pc:sldMk cId="2611003241" sldId="303"/>
            <ac:spMk id="4" creationId="{5CBF1BDE-FD85-4DC0-292B-2CFA29EDEDC9}"/>
          </ac:spMkLst>
        </pc:spChg>
        <pc:spChg chg="add del mod">
          <ac:chgData name="Mohamed Abdeltawab Mohamed Hassan" userId="9c0bf4fd-e52e-47ea-be29-a8bb36e020e5" providerId="ADAL" clId="{AA24AB8E-0D4E-4BE1-97FF-6C5901A526F1}" dt="2024-10-14T04:18:18.017" v="2650"/>
          <ac:spMkLst>
            <pc:docMk/>
            <pc:sldMk cId="2611003241" sldId="303"/>
            <ac:spMk id="7" creationId="{A889CEAB-05F4-6DF3-A3A2-2C35C3C357FA}"/>
          </ac:spMkLst>
        </pc:spChg>
        <pc:spChg chg="add del mod">
          <ac:chgData name="Mohamed Abdeltawab Mohamed Hassan" userId="9c0bf4fd-e52e-47ea-be29-a8bb36e020e5" providerId="ADAL" clId="{AA24AB8E-0D4E-4BE1-97FF-6C5901A526F1}" dt="2024-10-14T04:20:19.082" v="2684" actId="26606"/>
          <ac:spMkLst>
            <pc:docMk/>
            <pc:sldMk cId="2611003241" sldId="303"/>
            <ac:spMk id="9" creationId="{0FB355E4-4986-C52A-5A91-02543BC652D3}"/>
          </ac:spMkLst>
        </pc:spChg>
        <pc:spChg chg="add del">
          <ac:chgData name="Mohamed Abdeltawab Mohamed Hassan" userId="9c0bf4fd-e52e-47ea-be29-a8bb36e020e5" providerId="ADAL" clId="{AA24AB8E-0D4E-4BE1-97FF-6C5901A526F1}" dt="2024-10-14T04:17:05.124" v="2638" actId="26606"/>
          <ac:spMkLst>
            <pc:docMk/>
            <pc:sldMk cId="2611003241" sldId="303"/>
            <ac:spMk id="12" creationId="{9228552E-C8B1-4A80-8448-0787CE0FC704}"/>
          </ac:spMkLst>
        </pc:spChg>
        <pc:spChg chg="add del">
          <ac:chgData name="Mohamed Abdeltawab Mohamed Hassan" userId="9c0bf4fd-e52e-47ea-be29-a8bb36e020e5" providerId="ADAL" clId="{AA24AB8E-0D4E-4BE1-97FF-6C5901A526F1}" dt="2024-10-14T04:20:19.023" v="2683" actId="26606"/>
          <ac:spMkLst>
            <pc:docMk/>
            <pc:sldMk cId="2611003241" sldId="303"/>
            <ac:spMk id="15" creationId="{738F59A4-4431-460D-8E49-6E65C189A566}"/>
          </ac:spMkLst>
        </pc:spChg>
        <pc:spChg chg="add del">
          <ac:chgData name="Mohamed Abdeltawab Mohamed Hassan" userId="9c0bf4fd-e52e-47ea-be29-a8bb36e020e5" providerId="ADAL" clId="{AA24AB8E-0D4E-4BE1-97FF-6C5901A526F1}" dt="2024-10-14T04:20:10.915" v="2681" actId="26606"/>
          <ac:spMkLst>
            <pc:docMk/>
            <pc:sldMk cId="2611003241" sldId="303"/>
            <ac:spMk id="16" creationId="{4F7EBAE4-9945-4473-9E34-B2C66EA0F03D}"/>
          </ac:spMkLst>
        </pc:spChg>
        <pc:spChg chg="add del">
          <ac:chgData name="Mohamed Abdeltawab Mohamed Hassan" userId="9c0bf4fd-e52e-47ea-be29-a8bb36e020e5" providerId="ADAL" clId="{AA24AB8E-0D4E-4BE1-97FF-6C5901A526F1}" dt="2024-10-14T04:20:10.915" v="2681" actId="26606"/>
          <ac:spMkLst>
            <pc:docMk/>
            <pc:sldMk cId="2611003241" sldId="303"/>
            <ac:spMk id="18" creationId="{70BEB1E7-2F88-40BC-B73D-42E5B6F80BFC}"/>
          </ac:spMkLst>
        </pc:spChg>
        <pc:spChg chg="add del">
          <ac:chgData name="Mohamed Abdeltawab Mohamed Hassan" userId="9c0bf4fd-e52e-47ea-be29-a8bb36e020e5" providerId="ADAL" clId="{AA24AB8E-0D4E-4BE1-97FF-6C5901A526F1}" dt="2024-10-14T04:20:10.915" v="2681" actId="26606"/>
          <ac:spMkLst>
            <pc:docMk/>
            <pc:sldMk cId="2611003241" sldId="303"/>
            <ac:spMk id="20" creationId="{A7B99495-F43F-4D80-A44F-2CB4764EB90B}"/>
          </ac:spMkLst>
        </pc:spChg>
        <pc:spChg chg="add">
          <ac:chgData name="Mohamed Abdeltawab Mohamed Hassan" userId="9c0bf4fd-e52e-47ea-be29-a8bb36e020e5" providerId="ADAL" clId="{AA24AB8E-0D4E-4BE1-97FF-6C5901A526F1}" dt="2024-10-14T04:20:19.082" v="2684" actId="26606"/>
          <ac:spMkLst>
            <pc:docMk/>
            <pc:sldMk cId="2611003241" sldId="303"/>
            <ac:spMk id="25" creationId="{4F7EBAE4-9945-4473-9E34-B2C66EA0F03D}"/>
          </ac:spMkLst>
        </pc:spChg>
        <pc:spChg chg="add">
          <ac:chgData name="Mohamed Abdeltawab Mohamed Hassan" userId="9c0bf4fd-e52e-47ea-be29-a8bb36e020e5" providerId="ADAL" clId="{AA24AB8E-0D4E-4BE1-97FF-6C5901A526F1}" dt="2024-10-14T04:20:19.082" v="2684" actId="26606"/>
          <ac:spMkLst>
            <pc:docMk/>
            <pc:sldMk cId="2611003241" sldId="303"/>
            <ac:spMk id="27" creationId="{70BEB1E7-2F88-40BC-B73D-42E5B6F80BFC}"/>
          </ac:spMkLst>
        </pc:spChg>
        <pc:spChg chg="add">
          <ac:chgData name="Mohamed Abdeltawab Mohamed Hassan" userId="9c0bf4fd-e52e-47ea-be29-a8bb36e020e5" providerId="ADAL" clId="{AA24AB8E-0D4E-4BE1-97FF-6C5901A526F1}" dt="2024-10-14T04:20:19.082" v="2684" actId="26606"/>
          <ac:spMkLst>
            <pc:docMk/>
            <pc:sldMk cId="2611003241" sldId="303"/>
            <ac:spMk id="28" creationId="{A7B99495-F43F-4D80-A44F-2CB4764EB90B}"/>
          </ac:spMkLst>
        </pc:spChg>
        <pc:grpChg chg="add del">
          <ac:chgData name="Mohamed Abdeltawab Mohamed Hassan" userId="9c0bf4fd-e52e-47ea-be29-a8bb36e020e5" providerId="ADAL" clId="{AA24AB8E-0D4E-4BE1-97FF-6C5901A526F1}" dt="2024-10-14T04:20:19.023" v="2683" actId="26606"/>
          <ac:grpSpMkLst>
            <pc:docMk/>
            <pc:sldMk cId="2611003241" sldId="303"/>
            <ac:grpSpMk id="17" creationId="{8A919B9C-5C01-47E4-B2F2-45F589208ABF}"/>
          </ac:grpSpMkLst>
        </pc:grpChg>
        <pc:graphicFrameChg chg="add del mod modGraphic">
          <ac:chgData name="Mohamed Abdeltawab Mohamed Hassan" userId="9c0bf4fd-e52e-47ea-be29-a8bb36e020e5" providerId="ADAL" clId="{AA24AB8E-0D4E-4BE1-97FF-6C5901A526F1}" dt="2024-10-14T04:18:15.746" v="2648" actId="478"/>
          <ac:graphicFrameMkLst>
            <pc:docMk/>
            <pc:sldMk cId="2611003241" sldId="303"/>
            <ac:graphicFrameMk id="6" creationId="{687EC52B-6BA3-38C0-D543-D17FCB8127E2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22:50.243" v="2708" actId="1076"/>
          <ac:graphicFrameMkLst>
            <pc:docMk/>
            <pc:sldMk cId="2611003241" sldId="303"/>
            <ac:graphicFrameMk id="10" creationId="{FC51B7CE-7213-C155-E562-FF7CC3DD2DD2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20:10.915" v="2681" actId="26606"/>
          <ac:graphicFrameMkLst>
            <pc:docMk/>
            <pc:sldMk cId="2611003241" sldId="303"/>
            <ac:graphicFrameMk id="11" creationId="{A8F3D21A-4F8B-9C5E-35D0-318F308AD686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20:19.023" v="2683" actId="26606"/>
          <ac:graphicFrameMkLst>
            <pc:docMk/>
            <pc:sldMk cId="2611003241" sldId="303"/>
            <ac:graphicFrameMk id="23" creationId="{EC21241D-5A50-1C2D-1532-A75906E2EF07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23:05.377" v="2709" actId="12269"/>
          <ac:graphicFrameMkLst>
            <pc:docMk/>
            <pc:sldMk cId="2611003241" sldId="303"/>
            <ac:graphicFrameMk id="29" creationId="{A8F3D21A-4F8B-9C5E-35D0-318F308AD686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4T04:17:05.124" v="2638" actId="26606"/>
          <ac:picMkLst>
            <pc:docMk/>
            <pc:sldMk cId="2611003241" sldId="303"/>
            <ac:picMk id="8" creationId="{F0FA558D-155A-73CB-6407-CD78E0C368A8}"/>
          </ac:picMkLst>
        </pc:picChg>
        <pc:picChg chg="add del">
          <ac:chgData name="Mohamed Abdeltawab Mohamed Hassan" userId="9c0bf4fd-e52e-47ea-be29-a8bb36e020e5" providerId="ADAL" clId="{AA24AB8E-0D4E-4BE1-97FF-6C5901A526F1}" dt="2024-10-14T04:20:10.915" v="2681" actId="26606"/>
          <ac:picMkLst>
            <pc:docMk/>
            <pc:sldMk cId="2611003241" sldId="303"/>
            <ac:picMk id="13" creationId="{0E15FECD-D27A-067E-6BF5-42C95AE6F14A}"/>
          </ac:picMkLst>
        </pc:picChg>
        <pc:picChg chg="add mod">
          <ac:chgData name="Mohamed Abdeltawab Mohamed Hassan" userId="9c0bf4fd-e52e-47ea-be29-a8bb36e020e5" providerId="ADAL" clId="{AA24AB8E-0D4E-4BE1-97FF-6C5901A526F1}" dt="2024-10-14T04:22:30.985" v="2706" actId="14100"/>
          <ac:picMkLst>
            <pc:docMk/>
            <pc:sldMk cId="2611003241" sldId="303"/>
            <ac:picMk id="26" creationId="{0E15FECD-D27A-067E-6BF5-42C95AE6F14A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4T04:31:27.562" v="2832" actId="14100"/>
        <pc:sldMkLst>
          <pc:docMk/>
          <pc:sldMk cId="1888732989" sldId="304"/>
        </pc:sldMkLst>
        <pc:spChg chg="add">
          <ac:chgData name="Mohamed Abdeltawab Mohamed Hassan" userId="9c0bf4fd-e52e-47ea-be29-a8bb36e020e5" providerId="ADAL" clId="{AA24AB8E-0D4E-4BE1-97FF-6C5901A526F1}" dt="2024-10-14T04:30:54.319" v="2823" actId="26606"/>
          <ac:spMkLst>
            <pc:docMk/>
            <pc:sldMk cId="1888732989" sldId="304"/>
            <ac:spMk id="5" creationId="{0B761509-3B9A-49A6-A84B-C3D86811697D}"/>
          </ac:spMkLst>
        </pc:spChg>
        <pc:spChg chg="add">
          <ac:chgData name="Mohamed Abdeltawab Mohamed Hassan" userId="9c0bf4fd-e52e-47ea-be29-a8bb36e020e5" providerId="ADAL" clId="{AA24AB8E-0D4E-4BE1-97FF-6C5901A526F1}" dt="2024-10-14T04:30:54.319" v="2823" actId="26606"/>
          <ac:spMkLst>
            <pc:docMk/>
            <pc:sldMk cId="1888732989" sldId="304"/>
            <ac:spMk id="6" creationId="{91DE43FD-EB47-414A-B0AB-169B0FFFA527}"/>
          </ac:spMkLst>
        </pc:spChg>
        <pc:spChg chg="add del">
          <ac:chgData name="Mohamed Abdeltawab Mohamed Hassan" userId="9c0bf4fd-e52e-47ea-be29-a8bb36e020e5" providerId="ADAL" clId="{AA24AB8E-0D4E-4BE1-97FF-6C5901A526F1}" dt="2024-10-14T04:30:51.295" v="2822" actId="26606"/>
          <ac:spMkLst>
            <pc:docMk/>
            <pc:sldMk cId="1888732989" sldId="304"/>
            <ac:spMk id="8" creationId="{AB8C311F-7253-4AED-9701-7FC0708C41C7}"/>
          </ac:spMkLst>
        </pc:spChg>
        <pc:spChg chg="add del">
          <ac:chgData name="Mohamed Abdeltawab Mohamed Hassan" userId="9c0bf4fd-e52e-47ea-be29-a8bb36e020e5" providerId="ADAL" clId="{AA24AB8E-0D4E-4BE1-97FF-6C5901A526F1}" dt="2024-10-14T04:30:51.295" v="2822" actId="26606"/>
          <ac:spMkLst>
            <pc:docMk/>
            <pc:sldMk cId="1888732989" sldId="304"/>
            <ac:spMk id="10" creationId="{E2384209-CB15-4CDF-9D31-C44FD9A3F20D}"/>
          </ac:spMkLst>
        </pc:spChg>
        <pc:spChg chg="add del">
          <ac:chgData name="Mohamed Abdeltawab Mohamed Hassan" userId="9c0bf4fd-e52e-47ea-be29-a8bb36e020e5" providerId="ADAL" clId="{AA24AB8E-0D4E-4BE1-97FF-6C5901A526F1}" dt="2024-10-14T04:30:51.295" v="2822" actId="26606"/>
          <ac:spMkLst>
            <pc:docMk/>
            <pc:sldMk cId="1888732989" sldId="304"/>
            <ac:spMk id="12" creationId="{2633B3B5-CC90-43F0-8714-D31D1F3F0209}"/>
          </ac:spMkLst>
        </pc:spChg>
        <pc:spChg chg="add del">
          <ac:chgData name="Mohamed Abdeltawab Mohamed Hassan" userId="9c0bf4fd-e52e-47ea-be29-a8bb36e020e5" providerId="ADAL" clId="{AA24AB8E-0D4E-4BE1-97FF-6C5901A526F1}" dt="2024-10-14T04:30:51.295" v="2822" actId="26606"/>
          <ac:spMkLst>
            <pc:docMk/>
            <pc:sldMk cId="1888732989" sldId="304"/>
            <ac:spMk id="14" creationId="{A8D57A06-A426-446D-B02C-A2DC6B62E45E}"/>
          </ac:spMkLst>
        </pc:spChg>
        <pc:grpChg chg="add">
          <ac:chgData name="Mohamed Abdeltawab Mohamed Hassan" userId="9c0bf4fd-e52e-47ea-be29-a8bb36e020e5" providerId="ADAL" clId="{AA24AB8E-0D4E-4BE1-97FF-6C5901A526F1}" dt="2024-10-14T04:30:54.319" v="2823" actId="26606"/>
          <ac:grpSpMkLst>
            <pc:docMk/>
            <pc:sldMk cId="1888732989" sldId="304"/>
            <ac:grpSpMk id="7" creationId="{58495BCC-CE77-4CC2-952E-846F41119FD5}"/>
          </ac:grpSpMkLst>
        </pc:grpChg>
        <pc:picChg chg="add mod ord">
          <ac:chgData name="Mohamed Abdeltawab Mohamed Hassan" userId="9c0bf4fd-e52e-47ea-be29-a8bb36e020e5" providerId="ADAL" clId="{AA24AB8E-0D4E-4BE1-97FF-6C5901A526F1}" dt="2024-10-14T04:31:27.562" v="2832" actId="14100"/>
          <ac:picMkLst>
            <pc:docMk/>
            <pc:sldMk cId="1888732989" sldId="304"/>
            <ac:picMk id="3" creationId="{5C38706B-E721-E8CA-99C6-E096691FF5D1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4T04:36:54.174" v="2915" actId="12100"/>
        <pc:sldMkLst>
          <pc:docMk/>
          <pc:sldMk cId="697821769" sldId="305"/>
        </pc:sldMkLst>
        <pc:spChg chg="del mod">
          <ac:chgData name="Mohamed Abdeltawab Mohamed Hassan" userId="9c0bf4fd-e52e-47ea-be29-a8bb36e020e5" providerId="ADAL" clId="{AA24AB8E-0D4E-4BE1-97FF-6C5901A526F1}" dt="2024-10-14T04:35:18.624" v="2909" actId="12084"/>
          <ac:spMkLst>
            <pc:docMk/>
            <pc:sldMk cId="697821769" sldId="305"/>
            <ac:spMk id="2" creationId="{081C6653-06F0-4F6D-B2CB-E00E6B7CAF63}"/>
          </ac:spMkLst>
        </pc:spChg>
        <pc:spChg chg="del">
          <ac:chgData name="Mohamed Abdeltawab Mohamed Hassan" userId="9c0bf4fd-e52e-47ea-be29-a8bb36e020e5" providerId="ADAL" clId="{AA24AB8E-0D4E-4BE1-97FF-6C5901A526F1}" dt="2024-10-14T04:34:21.109" v="2887" actId="478"/>
          <ac:spMkLst>
            <pc:docMk/>
            <pc:sldMk cId="697821769" sldId="305"/>
            <ac:spMk id="3" creationId="{702A1158-5F65-7F49-4E88-7436EBAA4B4F}"/>
          </ac:spMkLst>
        </pc:spChg>
        <pc:spChg chg="add">
          <ac:chgData name="Mohamed Abdeltawab Mohamed Hassan" userId="9c0bf4fd-e52e-47ea-be29-a8bb36e020e5" providerId="ADAL" clId="{AA24AB8E-0D4E-4BE1-97FF-6C5901A526F1}" dt="2024-10-14T04:35:08.042" v="2908" actId="26606"/>
          <ac:spMkLst>
            <pc:docMk/>
            <pc:sldMk cId="697821769" sldId="305"/>
            <ac:spMk id="7" creationId="{4522B21E-B2B9-4C72-9A71-C87EFD137480}"/>
          </ac:spMkLst>
        </pc:spChg>
        <pc:spChg chg="add del">
          <ac:chgData name="Mohamed Abdeltawab Mohamed Hassan" userId="9c0bf4fd-e52e-47ea-be29-a8bb36e020e5" providerId="ADAL" clId="{AA24AB8E-0D4E-4BE1-97FF-6C5901A526F1}" dt="2024-10-14T04:35:08.030" v="2907" actId="26606"/>
          <ac:spMkLst>
            <pc:docMk/>
            <pc:sldMk cId="697821769" sldId="305"/>
            <ac:spMk id="9" creationId="{A3363022-C969-41E9-8EB2-E4C94908C1FA}"/>
          </ac:spMkLst>
        </pc:spChg>
        <pc:spChg chg="add del">
          <ac:chgData name="Mohamed Abdeltawab Mohamed Hassan" userId="9c0bf4fd-e52e-47ea-be29-a8bb36e020e5" providerId="ADAL" clId="{AA24AB8E-0D4E-4BE1-97FF-6C5901A526F1}" dt="2024-10-14T04:35:08.030" v="2907" actId="26606"/>
          <ac:spMkLst>
            <pc:docMk/>
            <pc:sldMk cId="697821769" sldId="305"/>
            <ac:spMk id="11" creationId="{8D1AD6B3-BE88-4CEB-BA17-790657CC4729}"/>
          </ac:spMkLst>
        </pc:spChg>
        <pc:spChg chg="add">
          <ac:chgData name="Mohamed Abdeltawab Mohamed Hassan" userId="9c0bf4fd-e52e-47ea-be29-a8bb36e020e5" providerId="ADAL" clId="{AA24AB8E-0D4E-4BE1-97FF-6C5901A526F1}" dt="2024-10-14T04:35:08.042" v="2908" actId="26606"/>
          <ac:spMkLst>
            <pc:docMk/>
            <pc:sldMk cId="697821769" sldId="305"/>
            <ac:spMk id="18" creationId="{5EB7D2A2-F448-44D4-938C-DC84CBCB3B1E}"/>
          </ac:spMkLst>
        </pc:spChg>
        <pc:spChg chg="add">
          <ac:chgData name="Mohamed Abdeltawab Mohamed Hassan" userId="9c0bf4fd-e52e-47ea-be29-a8bb36e020e5" providerId="ADAL" clId="{AA24AB8E-0D4E-4BE1-97FF-6C5901A526F1}" dt="2024-10-14T04:35:08.042" v="2908" actId="26606"/>
          <ac:spMkLst>
            <pc:docMk/>
            <pc:sldMk cId="697821769" sldId="305"/>
            <ac:spMk id="19" creationId="{871AEA07-1E14-44B4-8E55-64EF049CD66F}"/>
          </ac:spMkLst>
        </pc:spChg>
        <pc:grpChg chg="add del">
          <ac:chgData name="Mohamed Abdeltawab Mohamed Hassan" userId="9c0bf4fd-e52e-47ea-be29-a8bb36e020e5" providerId="ADAL" clId="{AA24AB8E-0D4E-4BE1-97FF-6C5901A526F1}" dt="2024-10-14T04:35:08.030" v="2907" actId="26606"/>
          <ac:grpSpMkLst>
            <pc:docMk/>
            <pc:sldMk cId="697821769" sldId="305"/>
            <ac:grpSpMk id="13" creationId="{89D1390B-7E13-4B4F-9CB2-391063412E54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4:36:54.174" v="2915" actId="12100"/>
          <ac:graphicFrameMkLst>
            <pc:docMk/>
            <pc:sldMk cId="697821769" sldId="305"/>
            <ac:graphicFrameMk id="4" creationId="{B61CC764-F8E7-9E3C-97E8-78C7A21DAD48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4T04:35:08.030" v="2907" actId="26606"/>
          <ac:picMkLst>
            <pc:docMk/>
            <pc:sldMk cId="697821769" sldId="305"/>
            <ac:picMk id="6" creationId="{4E583029-F668-A74C-96B3-FF3041AFC4E1}"/>
          </ac:picMkLst>
        </pc:picChg>
        <pc:cxnChg chg="add">
          <ac:chgData name="Mohamed Abdeltawab Mohamed Hassan" userId="9c0bf4fd-e52e-47ea-be29-a8bb36e020e5" providerId="ADAL" clId="{AA24AB8E-0D4E-4BE1-97FF-6C5901A526F1}" dt="2024-10-14T04:35:08.042" v="2908" actId="26606"/>
          <ac:cxnSpMkLst>
            <pc:docMk/>
            <pc:sldMk cId="697821769" sldId="305"/>
            <ac:cxnSpMk id="20" creationId="{F7C8EA93-3210-4C62-99E9-153C275E3A87}"/>
          </ac:cxnSpMkLst>
        </pc:cxn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5.svg"/><Relationship Id="rId4" Type="http://schemas.openxmlformats.org/officeDocument/2006/relationships/image" Target="../media/image16.svg"/><Relationship Id="rId9" Type="http://schemas.openxmlformats.org/officeDocument/2006/relationships/image" Target="../media/image24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hyperlink" Target="https://www.kaggle.com/datasets/olistbr/brazilian-ecommerce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5.svg"/><Relationship Id="rId4" Type="http://schemas.openxmlformats.org/officeDocument/2006/relationships/image" Target="../media/image16.svg"/><Relationship Id="rId9" Type="http://schemas.openxmlformats.org/officeDocument/2006/relationships/image" Target="../media/image24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olistbr/brazilian-ecommerce" TargetMode="External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D2CB39-58B4-4AF2-9BF4-124808A7A32C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549EBC3-BE42-4D5D-ADC5-C62CEAD287A6}">
      <dgm:prSet/>
      <dgm:spPr/>
      <dgm:t>
        <a:bodyPr/>
        <a:lstStyle/>
        <a:p>
          <a:pPr algn="ctr"/>
          <a:r>
            <a:rPr lang="en-US" dirty="0"/>
            <a:t>INSIGHTIFY Team</a:t>
          </a:r>
        </a:p>
      </dgm:t>
    </dgm:pt>
    <dgm:pt modelId="{AF27B45D-BF67-4F3C-89A7-315F7EF47C62}" type="parTrans" cxnId="{3E5B4D2B-5C7B-4B34-91BC-7B5C646A17FB}">
      <dgm:prSet/>
      <dgm:spPr/>
      <dgm:t>
        <a:bodyPr/>
        <a:lstStyle/>
        <a:p>
          <a:endParaRPr lang="en-US"/>
        </a:p>
      </dgm:t>
    </dgm:pt>
    <dgm:pt modelId="{5F81B878-8CCE-48FB-8C8B-EBECB502D8C2}" type="sibTrans" cxnId="{3E5B4D2B-5C7B-4B34-91BC-7B5C646A17FB}">
      <dgm:prSet/>
      <dgm:spPr/>
      <dgm:t>
        <a:bodyPr/>
        <a:lstStyle/>
        <a:p>
          <a:endParaRPr lang="en-US"/>
        </a:p>
      </dgm:t>
    </dgm:pt>
    <dgm:pt modelId="{95EC56F2-E9B5-463E-BB28-ADBC7D292630}" type="pres">
      <dgm:prSet presAssocID="{8ED2CB39-58B4-4AF2-9BF4-124808A7A32C}" presName="linear" presStyleCnt="0">
        <dgm:presLayoutVars>
          <dgm:animLvl val="lvl"/>
          <dgm:resizeHandles val="exact"/>
        </dgm:presLayoutVars>
      </dgm:prSet>
      <dgm:spPr/>
    </dgm:pt>
    <dgm:pt modelId="{392FA68D-9F26-4C23-A6EB-DE1BE9CEF2C4}" type="pres">
      <dgm:prSet presAssocID="{C549EBC3-BE42-4D5D-ADC5-C62CEAD287A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354E22-7967-437D-885D-98141EF22C75}" type="presOf" srcId="{8ED2CB39-58B4-4AF2-9BF4-124808A7A32C}" destId="{95EC56F2-E9B5-463E-BB28-ADBC7D292630}" srcOrd="0" destOrd="0" presId="urn:microsoft.com/office/officeart/2005/8/layout/vList2"/>
    <dgm:cxn modelId="{3E5B4D2B-5C7B-4B34-91BC-7B5C646A17FB}" srcId="{8ED2CB39-58B4-4AF2-9BF4-124808A7A32C}" destId="{C549EBC3-BE42-4D5D-ADC5-C62CEAD287A6}" srcOrd="0" destOrd="0" parTransId="{AF27B45D-BF67-4F3C-89A7-315F7EF47C62}" sibTransId="{5F81B878-8CCE-48FB-8C8B-EBECB502D8C2}"/>
    <dgm:cxn modelId="{34CF42BC-5661-459A-B04C-32F74CC741C1}" type="presOf" srcId="{C549EBC3-BE42-4D5D-ADC5-C62CEAD287A6}" destId="{392FA68D-9F26-4C23-A6EB-DE1BE9CEF2C4}" srcOrd="0" destOrd="0" presId="urn:microsoft.com/office/officeart/2005/8/layout/vList2"/>
    <dgm:cxn modelId="{B496B227-75C0-4510-AD5D-58EB1BD30819}" type="presParOf" srcId="{95EC56F2-E9B5-463E-BB28-ADBC7D292630}" destId="{392FA68D-9F26-4C23-A6EB-DE1BE9CEF2C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2827D1-41EB-4A0B-9796-12AFE04340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485FAF8-3EDA-4E2F-9F28-78F66D65A297}">
      <dgm:prSet/>
      <dgm:spPr/>
      <dgm:t>
        <a:bodyPr/>
        <a:lstStyle/>
        <a:p>
          <a:pPr algn="ctr"/>
          <a:r>
            <a:rPr lang="en-US" dirty="0"/>
            <a:t>Data Description, Continue</a:t>
          </a:r>
        </a:p>
      </dgm:t>
    </dgm:pt>
    <dgm:pt modelId="{1D5B2944-7054-4EC6-8514-75D949BE0217}" type="parTrans" cxnId="{C44C951E-77FB-4685-8C08-164E39C88FFF}">
      <dgm:prSet/>
      <dgm:spPr/>
      <dgm:t>
        <a:bodyPr/>
        <a:lstStyle/>
        <a:p>
          <a:endParaRPr lang="en-US"/>
        </a:p>
      </dgm:t>
    </dgm:pt>
    <dgm:pt modelId="{4D39F5A7-C5C2-47AB-AA15-4069A4ED01AE}" type="sibTrans" cxnId="{C44C951E-77FB-4685-8C08-164E39C88FFF}">
      <dgm:prSet/>
      <dgm:spPr/>
      <dgm:t>
        <a:bodyPr/>
        <a:lstStyle/>
        <a:p>
          <a:endParaRPr lang="en-US"/>
        </a:p>
      </dgm:t>
    </dgm:pt>
    <dgm:pt modelId="{ABD6CCEB-83D9-4E3C-AED3-39FFB226E672}" type="pres">
      <dgm:prSet presAssocID="{B02827D1-41EB-4A0B-9796-12AFE0434020}" presName="linear" presStyleCnt="0">
        <dgm:presLayoutVars>
          <dgm:animLvl val="lvl"/>
          <dgm:resizeHandles val="exact"/>
        </dgm:presLayoutVars>
      </dgm:prSet>
      <dgm:spPr/>
    </dgm:pt>
    <dgm:pt modelId="{42AF75D0-47DE-4B19-A60D-8924DEA81B3A}" type="pres">
      <dgm:prSet presAssocID="{6485FAF8-3EDA-4E2F-9F28-78F66D65A297}" presName="parentText" presStyleLbl="node1" presStyleIdx="0" presStyleCnt="1" custLinFactNeighborY="17241">
        <dgm:presLayoutVars>
          <dgm:chMax val="0"/>
          <dgm:bulletEnabled val="1"/>
        </dgm:presLayoutVars>
      </dgm:prSet>
      <dgm:spPr/>
    </dgm:pt>
  </dgm:ptLst>
  <dgm:cxnLst>
    <dgm:cxn modelId="{F5E42B0E-5BA0-493F-AD24-3B968FF1E5BB}" type="presOf" srcId="{6485FAF8-3EDA-4E2F-9F28-78F66D65A297}" destId="{42AF75D0-47DE-4B19-A60D-8924DEA81B3A}" srcOrd="0" destOrd="0" presId="urn:microsoft.com/office/officeart/2005/8/layout/vList2"/>
    <dgm:cxn modelId="{C44C951E-77FB-4685-8C08-164E39C88FFF}" srcId="{B02827D1-41EB-4A0B-9796-12AFE0434020}" destId="{6485FAF8-3EDA-4E2F-9F28-78F66D65A297}" srcOrd="0" destOrd="0" parTransId="{1D5B2944-7054-4EC6-8514-75D949BE0217}" sibTransId="{4D39F5A7-C5C2-47AB-AA15-4069A4ED01AE}"/>
    <dgm:cxn modelId="{4FEAB795-543C-459D-9338-1CB92DA44BB0}" type="presOf" srcId="{B02827D1-41EB-4A0B-9796-12AFE0434020}" destId="{ABD6CCEB-83D9-4E3C-AED3-39FFB226E672}" srcOrd="0" destOrd="0" presId="urn:microsoft.com/office/officeart/2005/8/layout/vList2"/>
    <dgm:cxn modelId="{BE9BE1B6-F3AD-4EE1-80EF-241BEFD18678}" type="presParOf" srcId="{ABD6CCEB-83D9-4E3C-AED3-39FFB226E672}" destId="{42AF75D0-47DE-4B19-A60D-8924DEA81B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A4CDFD0-F349-466F-98F7-2C1DCB735F0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B6D7D2-C9E8-4B6B-B2ED-1AC4888DF198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olist_order_payments_dataset</a:t>
          </a:r>
          <a:r>
            <a:rPr lang="en-US" sz="1600" dirty="0"/>
            <a:t>: Contains information about customer payments, including order ID, payment sequential number, payment type, number of installments, and payment value.</a:t>
          </a:r>
        </a:p>
      </dgm:t>
    </dgm:pt>
    <dgm:pt modelId="{99EEDF75-A1E4-41F1-A3E3-E5957984D052}" type="parTrans" cxnId="{8C685DBB-DF19-490A-81B1-FEB8C6301C8E}">
      <dgm:prSet/>
      <dgm:spPr/>
      <dgm:t>
        <a:bodyPr/>
        <a:lstStyle/>
        <a:p>
          <a:endParaRPr lang="en-US" sz="2800"/>
        </a:p>
      </dgm:t>
    </dgm:pt>
    <dgm:pt modelId="{20CC6FAB-569C-4AB3-971C-92AA2246ABCD}" type="sibTrans" cxnId="{8C685DBB-DF19-490A-81B1-FEB8C6301C8E}">
      <dgm:prSet/>
      <dgm:spPr/>
      <dgm:t>
        <a:bodyPr/>
        <a:lstStyle/>
        <a:p>
          <a:endParaRPr lang="en-US" sz="2800"/>
        </a:p>
      </dgm:t>
    </dgm:pt>
    <dgm:pt modelId="{B09E857A-88D0-45AA-9B42-3223C8350806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olist_order_reviews_dataset</a:t>
          </a:r>
          <a:r>
            <a:rPr lang="en-US" sz="1600" dirty="0"/>
            <a:t>: Contains information about customer reviews of orders, including review ID, order ID, review score, comment title, comment message, creation date, and answer timestamp.</a:t>
          </a:r>
        </a:p>
      </dgm:t>
    </dgm:pt>
    <dgm:pt modelId="{651A5C3A-7075-47F9-BEAB-9E66AA998092}" type="parTrans" cxnId="{F5740EF0-1B1A-42F5-9D91-CE20D7302D62}">
      <dgm:prSet/>
      <dgm:spPr/>
      <dgm:t>
        <a:bodyPr/>
        <a:lstStyle/>
        <a:p>
          <a:endParaRPr lang="en-US" sz="2800"/>
        </a:p>
      </dgm:t>
    </dgm:pt>
    <dgm:pt modelId="{472D73CC-B417-473B-86BA-A3836EA012AC}" type="sibTrans" cxnId="{F5740EF0-1B1A-42F5-9D91-CE20D7302D62}">
      <dgm:prSet/>
      <dgm:spPr/>
      <dgm:t>
        <a:bodyPr/>
        <a:lstStyle/>
        <a:p>
          <a:endParaRPr lang="en-US" sz="2800"/>
        </a:p>
      </dgm:t>
    </dgm:pt>
    <dgm:pt modelId="{A16C3FAF-CB9F-4013-BB3B-1F73B122F15F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olist_products_dataset</a:t>
          </a:r>
          <a:r>
            <a:rPr lang="en-US" sz="1600" dirty="0"/>
            <a:t>: Contains information about products, including product ID, category name, description length, photo quantity, weight, length, height, and width.</a:t>
          </a:r>
        </a:p>
      </dgm:t>
    </dgm:pt>
    <dgm:pt modelId="{003B00DA-FA83-4329-87AC-328F10F561F9}" type="parTrans" cxnId="{31F01BB9-694D-45F8-A21A-2593A8B4B34A}">
      <dgm:prSet/>
      <dgm:spPr/>
      <dgm:t>
        <a:bodyPr/>
        <a:lstStyle/>
        <a:p>
          <a:endParaRPr lang="en-US" sz="2800"/>
        </a:p>
      </dgm:t>
    </dgm:pt>
    <dgm:pt modelId="{C20E243D-8D1A-4F40-A0CF-EA329CFE77CB}" type="sibTrans" cxnId="{31F01BB9-694D-45F8-A21A-2593A8B4B34A}">
      <dgm:prSet/>
      <dgm:spPr/>
      <dgm:t>
        <a:bodyPr/>
        <a:lstStyle/>
        <a:p>
          <a:endParaRPr lang="en-US" sz="2800"/>
        </a:p>
      </dgm:t>
    </dgm:pt>
    <dgm:pt modelId="{1324BE5A-BE78-48D6-B0DC-BEDC5A8C537A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olist_sellers_dataset</a:t>
          </a:r>
          <a:r>
            <a:rPr lang="en-US" sz="1600" dirty="0"/>
            <a:t>: Contains information about sellers, including seller ID, zip code prefix, city, and state.</a:t>
          </a:r>
        </a:p>
      </dgm:t>
    </dgm:pt>
    <dgm:pt modelId="{1F09AC34-DA62-4754-9AE9-40582E27C979}" type="parTrans" cxnId="{CF8233E6-BF8B-4433-A11A-FAEBC4703678}">
      <dgm:prSet/>
      <dgm:spPr/>
      <dgm:t>
        <a:bodyPr/>
        <a:lstStyle/>
        <a:p>
          <a:endParaRPr lang="en-US" sz="2800"/>
        </a:p>
      </dgm:t>
    </dgm:pt>
    <dgm:pt modelId="{FEB297D8-2F93-4517-B566-CDC5E5DE10E0}" type="sibTrans" cxnId="{CF8233E6-BF8B-4433-A11A-FAEBC4703678}">
      <dgm:prSet/>
      <dgm:spPr/>
      <dgm:t>
        <a:bodyPr/>
        <a:lstStyle/>
        <a:p>
          <a:endParaRPr lang="en-US" sz="2800"/>
        </a:p>
      </dgm:t>
    </dgm:pt>
    <dgm:pt modelId="{C5C43520-2C14-4EDB-9BC0-E4EC4B841FAB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product_category_name_translation</a:t>
          </a:r>
          <a:r>
            <a:rPr lang="en-US" sz="1600" dirty="0"/>
            <a:t>: Contains a translation of product categories from Portuguese to English.</a:t>
          </a:r>
        </a:p>
      </dgm:t>
    </dgm:pt>
    <dgm:pt modelId="{541F43A5-761E-4232-A4AB-FDF429672255}" type="parTrans" cxnId="{62879029-06E6-4917-8C1B-B6A423BF55DE}">
      <dgm:prSet/>
      <dgm:spPr/>
      <dgm:t>
        <a:bodyPr/>
        <a:lstStyle/>
        <a:p>
          <a:endParaRPr lang="en-US" sz="2800"/>
        </a:p>
      </dgm:t>
    </dgm:pt>
    <dgm:pt modelId="{CB4E6847-12E4-43BE-B0F0-EF1A10D94686}" type="sibTrans" cxnId="{62879029-06E6-4917-8C1B-B6A423BF55DE}">
      <dgm:prSet/>
      <dgm:spPr/>
      <dgm:t>
        <a:bodyPr/>
        <a:lstStyle/>
        <a:p>
          <a:endParaRPr lang="en-US" sz="2800"/>
        </a:p>
      </dgm:t>
    </dgm:pt>
    <dgm:pt modelId="{93565CC5-7224-4482-8CFD-C79F8CC6996A}" type="pres">
      <dgm:prSet presAssocID="{DA4CDFD0-F349-466F-98F7-2C1DCB735F04}" presName="root" presStyleCnt="0">
        <dgm:presLayoutVars>
          <dgm:dir/>
          <dgm:resizeHandles val="exact"/>
        </dgm:presLayoutVars>
      </dgm:prSet>
      <dgm:spPr/>
    </dgm:pt>
    <dgm:pt modelId="{111E1C09-71CA-484C-8367-9A0D2BD3FA97}" type="pres">
      <dgm:prSet presAssocID="{7FB6D7D2-C9E8-4B6B-B2ED-1AC4888DF198}" presName="compNode" presStyleCnt="0"/>
      <dgm:spPr/>
    </dgm:pt>
    <dgm:pt modelId="{FC863616-2CBB-4197-BDB2-1F1E30A0BF01}" type="pres">
      <dgm:prSet presAssocID="{7FB6D7D2-C9E8-4B6B-B2ED-1AC4888DF198}" presName="iconBgRect" presStyleLbl="bgShp" presStyleIdx="0" presStyleCnt="5"/>
      <dgm:spPr/>
    </dgm:pt>
    <dgm:pt modelId="{1EAA9E1C-A631-498E-B974-69D853BF60A9}" type="pres">
      <dgm:prSet presAssocID="{7FB6D7D2-C9E8-4B6B-B2ED-1AC4888DF1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56E6EE1-1BA4-412C-8B1E-74845FA740DE}" type="pres">
      <dgm:prSet presAssocID="{7FB6D7D2-C9E8-4B6B-B2ED-1AC4888DF198}" presName="spaceRect" presStyleCnt="0"/>
      <dgm:spPr/>
    </dgm:pt>
    <dgm:pt modelId="{0CE15567-FBDD-4899-8B9E-6638C62C159D}" type="pres">
      <dgm:prSet presAssocID="{7FB6D7D2-C9E8-4B6B-B2ED-1AC4888DF198}" presName="textRect" presStyleLbl="revTx" presStyleIdx="0" presStyleCnt="5" custScaleX="193543">
        <dgm:presLayoutVars>
          <dgm:chMax val="1"/>
          <dgm:chPref val="1"/>
        </dgm:presLayoutVars>
      </dgm:prSet>
      <dgm:spPr/>
    </dgm:pt>
    <dgm:pt modelId="{2832FD7F-5477-42F3-9B97-127D6363DBD9}" type="pres">
      <dgm:prSet presAssocID="{20CC6FAB-569C-4AB3-971C-92AA2246ABCD}" presName="sibTrans" presStyleCnt="0"/>
      <dgm:spPr/>
    </dgm:pt>
    <dgm:pt modelId="{7D013584-5EA7-4D72-8E12-97789B0AE386}" type="pres">
      <dgm:prSet presAssocID="{B09E857A-88D0-45AA-9B42-3223C8350806}" presName="compNode" presStyleCnt="0"/>
      <dgm:spPr/>
    </dgm:pt>
    <dgm:pt modelId="{2771C3A4-FDA7-4F41-95DD-1F0CDCF5C3BD}" type="pres">
      <dgm:prSet presAssocID="{B09E857A-88D0-45AA-9B42-3223C8350806}" presName="iconBgRect" presStyleLbl="bgShp" presStyleIdx="1" presStyleCnt="5"/>
      <dgm:spPr/>
    </dgm:pt>
    <dgm:pt modelId="{743703DD-3727-4354-97CE-9DCBC49C2318}" type="pres">
      <dgm:prSet presAssocID="{B09E857A-88D0-45AA-9B42-3223C835080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02650CFF-6797-487C-837D-63CD93E8A12E}" type="pres">
      <dgm:prSet presAssocID="{B09E857A-88D0-45AA-9B42-3223C8350806}" presName="spaceRect" presStyleCnt="0"/>
      <dgm:spPr/>
    </dgm:pt>
    <dgm:pt modelId="{D8138A25-20F9-44CA-BA72-DF40C7D1F9CB}" type="pres">
      <dgm:prSet presAssocID="{B09E857A-88D0-45AA-9B42-3223C8350806}" presName="textRect" presStyleLbl="revTx" presStyleIdx="1" presStyleCnt="5" custScaleX="201964">
        <dgm:presLayoutVars>
          <dgm:chMax val="1"/>
          <dgm:chPref val="1"/>
        </dgm:presLayoutVars>
      </dgm:prSet>
      <dgm:spPr/>
    </dgm:pt>
    <dgm:pt modelId="{487FF238-A132-44C8-9398-BBB1AB0DCD40}" type="pres">
      <dgm:prSet presAssocID="{472D73CC-B417-473B-86BA-A3836EA012AC}" presName="sibTrans" presStyleCnt="0"/>
      <dgm:spPr/>
    </dgm:pt>
    <dgm:pt modelId="{ADE5295B-6845-448E-8777-B3270D832E3A}" type="pres">
      <dgm:prSet presAssocID="{A16C3FAF-CB9F-4013-BB3B-1F73B122F15F}" presName="compNode" presStyleCnt="0"/>
      <dgm:spPr/>
    </dgm:pt>
    <dgm:pt modelId="{5909C4D9-D917-49CA-BC6B-D0BA803B229E}" type="pres">
      <dgm:prSet presAssocID="{A16C3FAF-CB9F-4013-BB3B-1F73B122F15F}" presName="iconBgRect" presStyleLbl="bgShp" presStyleIdx="2" presStyleCnt="5"/>
      <dgm:spPr/>
    </dgm:pt>
    <dgm:pt modelId="{147D268E-7EFB-413B-AC5D-45C1FDABD1E9}" type="pres">
      <dgm:prSet presAssocID="{A16C3FAF-CB9F-4013-BB3B-1F73B122F15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192B02D-C963-4C0E-BD48-A7EB07B63CD7}" type="pres">
      <dgm:prSet presAssocID="{A16C3FAF-CB9F-4013-BB3B-1F73B122F15F}" presName="spaceRect" presStyleCnt="0"/>
      <dgm:spPr/>
    </dgm:pt>
    <dgm:pt modelId="{BE9B15CB-4563-4324-8A9D-0A5E992176E0}" type="pres">
      <dgm:prSet presAssocID="{A16C3FAF-CB9F-4013-BB3B-1F73B122F15F}" presName="textRect" presStyleLbl="revTx" presStyleIdx="2" presStyleCnt="5" custScaleX="179199">
        <dgm:presLayoutVars>
          <dgm:chMax val="1"/>
          <dgm:chPref val="1"/>
        </dgm:presLayoutVars>
      </dgm:prSet>
      <dgm:spPr/>
    </dgm:pt>
    <dgm:pt modelId="{DEE6E282-7FBF-4DBE-9592-AAFF77FF8B74}" type="pres">
      <dgm:prSet presAssocID="{C20E243D-8D1A-4F40-A0CF-EA329CFE77CB}" presName="sibTrans" presStyleCnt="0"/>
      <dgm:spPr/>
    </dgm:pt>
    <dgm:pt modelId="{BB641C6F-9246-423B-B1CD-A1BC18876A26}" type="pres">
      <dgm:prSet presAssocID="{1324BE5A-BE78-48D6-B0DC-BEDC5A8C537A}" presName="compNode" presStyleCnt="0"/>
      <dgm:spPr/>
    </dgm:pt>
    <dgm:pt modelId="{8595EA95-40B0-407D-9972-D0DB1AE180B5}" type="pres">
      <dgm:prSet presAssocID="{1324BE5A-BE78-48D6-B0DC-BEDC5A8C537A}" presName="iconBgRect" presStyleLbl="bgShp" presStyleIdx="3" presStyleCnt="5"/>
      <dgm:spPr/>
    </dgm:pt>
    <dgm:pt modelId="{311B9311-097E-4CE2-947E-953038776A4D}" type="pres">
      <dgm:prSet presAssocID="{1324BE5A-BE78-48D6-B0DC-BEDC5A8C53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50CE415-733B-4721-A524-BB1F1F2C38D1}" type="pres">
      <dgm:prSet presAssocID="{1324BE5A-BE78-48D6-B0DC-BEDC5A8C537A}" presName="spaceRect" presStyleCnt="0"/>
      <dgm:spPr/>
    </dgm:pt>
    <dgm:pt modelId="{CA9A5052-D111-4B84-BDBC-D461AC868A38}" type="pres">
      <dgm:prSet presAssocID="{1324BE5A-BE78-48D6-B0DC-BEDC5A8C537A}" presName="textRect" presStyleLbl="revTx" presStyleIdx="3" presStyleCnt="5" custScaleX="176661">
        <dgm:presLayoutVars>
          <dgm:chMax val="1"/>
          <dgm:chPref val="1"/>
        </dgm:presLayoutVars>
      </dgm:prSet>
      <dgm:spPr/>
    </dgm:pt>
    <dgm:pt modelId="{5854FA1E-711E-4C74-B6FC-33B9DF50918E}" type="pres">
      <dgm:prSet presAssocID="{FEB297D8-2F93-4517-B566-CDC5E5DE10E0}" presName="sibTrans" presStyleCnt="0"/>
      <dgm:spPr/>
    </dgm:pt>
    <dgm:pt modelId="{8C3057C1-255E-49BA-A117-D1763F5971A3}" type="pres">
      <dgm:prSet presAssocID="{C5C43520-2C14-4EDB-9BC0-E4EC4B841FAB}" presName="compNode" presStyleCnt="0"/>
      <dgm:spPr/>
    </dgm:pt>
    <dgm:pt modelId="{F01D8547-6E40-450A-9E79-B399C5DB4A4D}" type="pres">
      <dgm:prSet presAssocID="{C5C43520-2C14-4EDB-9BC0-E4EC4B841FAB}" presName="iconBgRect" presStyleLbl="bgShp" presStyleIdx="4" presStyleCnt="5"/>
      <dgm:spPr/>
    </dgm:pt>
    <dgm:pt modelId="{3A1F995E-9BFF-46C3-9804-821519A77691}" type="pres">
      <dgm:prSet presAssocID="{C5C43520-2C14-4EDB-9BC0-E4EC4B841F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5E5F833-7A62-456B-8A3B-641181261E78}" type="pres">
      <dgm:prSet presAssocID="{C5C43520-2C14-4EDB-9BC0-E4EC4B841FAB}" presName="spaceRect" presStyleCnt="0"/>
      <dgm:spPr/>
    </dgm:pt>
    <dgm:pt modelId="{BBF1E9D9-7E50-42E1-9318-5343050FB12F}" type="pres">
      <dgm:prSet presAssocID="{C5C43520-2C14-4EDB-9BC0-E4EC4B841FAB}" presName="textRect" presStyleLbl="revTx" presStyleIdx="4" presStyleCnt="5" custScaleX="173405">
        <dgm:presLayoutVars>
          <dgm:chMax val="1"/>
          <dgm:chPref val="1"/>
        </dgm:presLayoutVars>
      </dgm:prSet>
      <dgm:spPr/>
    </dgm:pt>
  </dgm:ptLst>
  <dgm:cxnLst>
    <dgm:cxn modelId="{2E636703-B8C8-4D4B-91E4-877F219905E9}" type="presOf" srcId="{7FB6D7D2-C9E8-4B6B-B2ED-1AC4888DF198}" destId="{0CE15567-FBDD-4899-8B9E-6638C62C159D}" srcOrd="0" destOrd="0" presId="urn:microsoft.com/office/officeart/2018/5/layout/IconCircleLabelList"/>
    <dgm:cxn modelId="{62879029-06E6-4917-8C1B-B6A423BF55DE}" srcId="{DA4CDFD0-F349-466F-98F7-2C1DCB735F04}" destId="{C5C43520-2C14-4EDB-9BC0-E4EC4B841FAB}" srcOrd="4" destOrd="0" parTransId="{541F43A5-761E-4232-A4AB-FDF429672255}" sibTransId="{CB4E6847-12E4-43BE-B0F0-EF1A10D94686}"/>
    <dgm:cxn modelId="{02D4D738-B8C0-4AC5-9539-89944A82ADBB}" type="presOf" srcId="{DA4CDFD0-F349-466F-98F7-2C1DCB735F04}" destId="{93565CC5-7224-4482-8CFD-C79F8CC6996A}" srcOrd="0" destOrd="0" presId="urn:microsoft.com/office/officeart/2018/5/layout/IconCircleLabelList"/>
    <dgm:cxn modelId="{44CEEA3B-DE33-4AAE-BDF0-8CE11FF81112}" type="presOf" srcId="{A16C3FAF-CB9F-4013-BB3B-1F73B122F15F}" destId="{BE9B15CB-4563-4324-8A9D-0A5E992176E0}" srcOrd="0" destOrd="0" presId="urn:microsoft.com/office/officeart/2018/5/layout/IconCircleLabelList"/>
    <dgm:cxn modelId="{B5E23E50-63D3-4E6F-B7F1-662619B23382}" type="presOf" srcId="{C5C43520-2C14-4EDB-9BC0-E4EC4B841FAB}" destId="{BBF1E9D9-7E50-42E1-9318-5343050FB12F}" srcOrd="0" destOrd="0" presId="urn:microsoft.com/office/officeart/2018/5/layout/IconCircleLabelList"/>
    <dgm:cxn modelId="{C201847D-B666-4327-AE4A-CD44A612BE88}" type="presOf" srcId="{1324BE5A-BE78-48D6-B0DC-BEDC5A8C537A}" destId="{CA9A5052-D111-4B84-BDBC-D461AC868A38}" srcOrd="0" destOrd="0" presId="urn:microsoft.com/office/officeart/2018/5/layout/IconCircleLabelList"/>
    <dgm:cxn modelId="{81A56FB0-19C7-4A6E-9E34-C83A43F43C84}" type="presOf" srcId="{B09E857A-88D0-45AA-9B42-3223C8350806}" destId="{D8138A25-20F9-44CA-BA72-DF40C7D1F9CB}" srcOrd="0" destOrd="0" presId="urn:microsoft.com/office/officeart/2018/5/layout/IconCircleLabelList"/>
    <dgm:cxn modelId="{31F01BB9-694D-45F8-A21A-2593A8B4B34A}" srcId="{DA4CDFD0-F349-466F-98F7-2C1DCB735F04}" destId="{A16C3FAF-CB9F-4013-BB3B-1F73B122F15F}" srcOrd="2" destOrd="0" parTransId="{003B00DA-FA83-4329-87AC-328F10F561F9}" sibTransId="{C20E243D-8D1A-4F40-A0CF-EA329CFE77CB}"/>
    <dgm:cxn modelId="{8C685DBB-DF19-490A-81B1-FEB8C6301C8E}" srcId="{DA4CDFD0-F349-466F-98F7-2C1DCB735F04}" destId="{7FB6D7D2-C9E8-4B6B-B2ED-1AC4888DF198}" srcOrd="0" destOrd="0" parTransId="{99EEDF75-A1E4-41F1-A3E3-E5957984D052}" sibTransId="{20CC6FAB-569C-4AB3-971C-92AA2246ABCD}"/>
    <dgm:cxn modelId="{CF8233E6-BF8B-4433-A11A-FAEBC4703678}" srcId="{DA4CDFD0-F349-466F-98F7-2C1DCB735F04}" destId="{1324BE5A-BE78-48D6-B0DC-BEDC5A8C537A}" srcOrd="3" destOrd="0" parTransId="{1F09AC34-DA62-4754-9AE9-40582E27C979}" sibTransId="{FEB297D8-2F93-4517-B566-CDC5E5DE10E0}"/>
    <dgm:cxn modelId="{F5740EF0-1B1A-42F5-9D91-CE20D7302D62}" srcId="{DA4CDFD0-F349-466F-98F7-2C1DCB735F04}" destId="{B09E857A-88D0-45AA-9B42-3223C8350806}" srcOrd="1" destOrd="0" parTransId="{651A5C3A-7075-47F9-BEAB-9E66AA998092}" sibTransId="{472D73CC-B417-473B-86BA-A3836EA012AC}"/>
    <dgm:cxn modelId="{A3F18D3A-F3A6-4969-9ECD-DE47C002E2A3}" type="presParOf" srcId="{93565CC5-7224-4482-8CFD-C79F8CC6996A}" destId="{111E1C09-71CA-484C-8367-9A0D2BD3FA97}" srcOrd="0" destOrd="0" presId="urn:microsoft.com/office/officeart/2018/5/layout/IconCircleLabelList"/>
    <dgm:cxn modelId="{11F2AF5B-17ED-4A79-AA6C-2B2CB5FBAEE1}" type="presParOf" srcId="{111E1C09-71CA-484C-8367-9A0D2BD3FA97}" destId="{FC863616-2CBB-4197-BDB2-1F1E30A0BF01}" srcOrd="0" destOrd="0" presId="urn:microsoft.com/office/officeart/2018/5/layout/IconCircleLabelList"/>
    <dgm:cxn modelId="{054E78FE-63D9-41A7-8A17-7767BAE55E59}" type="presParOf" srcId="{111E1C09-71CA-484C-8367-9A0D2BD3FA97}" destId="{1EAA9E1C-A631-498E-B974-69D853BF60A9}" srcOrd="1" destOrd="0" presId="urn:microsoft.com/office/officeart/2018/5/layout/IconCircleLabelList"/>
    <dgm:cxn modelId="{013983B8-8107-400F-B1B9-E43B011BFE10}" type="presParOf" srcId="{111E1C09-71CA-484C-8367-9A0D2BD3FA97}" destId="{E56E6EE1-1BA4-412C-8B1E-74845FA740DE}" srcOrd="2" destOrd="0" presId="urn:microsoft.com/office/officeart/2018/5/layout/IconCircleLabelList"/>
    <dgm:cxn modelId="{01C2F413-DAE1-4348-8587-0D3DD81B842E}" type="presParOf" srcId="{111E1C09-71CA-484C-8367-9A0D2BD3FA97}" destId="{0CE15567-FBDD-4899-8B9E-6638C62C159D}" srcOrd="3" destOrd="0" presId="urn:microsoft.com/office/officeart/2018/5/layout/IconCircleLabelList"/>
    <dgm:cxn modelId="{B2EBA16F-0637-47EF-BB03-61959BC32312}" type="presParOf" srcId="{93565CC5-7224-4482-8CFD-C79F8CC6996A}" destId="{2832FD7F-5477-42F3-9B97-127D6363DBD9}" srcOrd="1" destOrd="0" presId="urn:microsoft.com/office/officeart/2018/5/layout/IconCircleLabelList"/>
    <dgm:cxn modelId="{B2ABFACC-E21C-4F32-A17E-0F8795107D4E}" type="presParOf" srcId="{93565CC5-7224-4482-8CFD-C79F8CC6996A}" destId="{7D013584-5EA7-4D72-8E12-97789B0AE386}" srcOrd="2" destOrd="0" presId="urn:microsoft.com/office/officeart/2018/5/layout/IconCircleLabelList"/>
    <dgm:cxn modelId="{95D74B0B-B869-49A7-8F9C-651BE4948CEB}" type="presParOf" srcId="{7D013584-5EA7-4D72-8E12-97789B0AE386}" destId="{2771C3A4-FDA7-4F41-95DD-1F0CDCF5C3BD}" srcOrd="0" destOrd="0" presId="urn:microsoft.com/office/officeart/2018/5/layout/IconCircleLabelList"/>
    <dgm:cxn modelId="{E4FC36F9-EC66-4388-B715-354CBC3C8384}" type="presParOf" srcId="{7D013584-5EA7-4D72-8E12-97789B0AE386}" destId="{743703DD-3727-4354-97CE-9DCBC49C2318}" srcOrd="1" destOrd="0" presId="urn:microsoft.com/office/officeart/2018/5/layout/IconCircleLabelList"/>
    <dgm:cxn modelId="{4C672591-27A7-49B0-B20C-F7E704F19A7A}" type="presParOf" srcId="{7D013584-5EA7-4D72-8E12-97789B0AE386}" destId="{02650CFF-6797-487C-837D-63CD93E8A12E}" srcOrd="2" destOrd="0" presId="urn:microsoft.com/office/officeart/2018/5/layout/IconCircleLabelList"/>
    <dgm:cxn modelId="{A5CF37FF-6338-4CEC-B1EB-6B4961381058}" type="presParOf" srcId="{7D013584-5EA7-4D72-8E12-97789B0AE386}" destId="{D8138A25-20F9-44CA-BA72-DF40C7D1F9CB}" srcOrd="3" destOrd="0" presId="urn:microsoft.com/office/officeart/2018/5/layout/IconCircleLabelList"/>
    <dgm:cxn modelId="{05C8296B-FEA1-4044-82F8-42FD5EAB4674}" type="presParOf" srcId="{93565CC5-7224-4482-8CFD-C79F8CC6996A}" destId="{487FF238-A132-44C8-9398-BBB1AB0DCD40}" srcOrd="3" destOrd="0" presId="urn:microsoft.com/office/officeart/2018/5/layout/IconCircleLabelList"/>
    <dgm:cxn modelId="{DD73D8AD-ED79-4D2B-854E-3F43F5EB6539}" type="presParOf" srcId="{93565CC5-7224-4482-8CFD-C79F8CC6996A}" destId="{ADE5295B-6845-448E-8777-B3270D832E3A}" srcOrd="4" destOrd="0" presId="urn:microsoft.com/office/officeart/2018/5/layout/IconCircleLabelList"/>
    <dgm:cxn modelId="{CBA2F7F6-9C8B-4516-8684-9355986F6B2F}" type="presParOf" srcId="{ADE5295B-6845-448E-8777-B3270D832E3A}" destId="{5909C4D9-D917-49CA-BC6B-D0BA803B229E}" srcOrd="0" destOrd="0" presId="urn:microsoft.com/office/officeart/2018/5/layout/IconCircleLabelList"/>
    <dgm:cxn modelId="{5830D9BB-08B0-4951-9E05-BDE915ABD866}" type="presParOf" srcId="{ADE5295B-6845-448E-8777-B3270D832E3A}" destId="{147D268E-7EFB-413B-AC5D-45C1FDABD1E9}" srcOrd="1" destOrd="0" presId="urn:microsoft.com/office/officeart/2018/5/layout/IconCircleLabelList"/>
    <dgm:cxn modelId="{121591CC-B9E2-4757-9FAA-5A84A740C839}" type="presParOf" srcId="{ADE5295B-6845-448E-8777-B3270D832E3A}" destId="{4192B02D-C963-4C0E-BD48-A7EB07B63CD7}" srcOrd="2" destOrd="0" presId="urn:microsoft.com/office/officeart/2018/5/layout/IconCircleLabelList"/>
    <dgm:cxn modelId="{C9CAD10F-A018-48D1-82A9-7E675DA4CF90}" type="presParOf" srcId="{ADE5295B-6845-448E-8777-B3270D832E3A}" destId="{BE9B15CB-4563-4324-8A9D-0A5E992176E0}" srcOrd="3" destOrd="0" presId="urn:microsoft.com/office/officeart/2018/5/layout/IconCircleLabelList"/>
    <dgm:cxn modelId="{C0EE796F-512B-4E21-B8D3-A9BF610DE69E}" type="presParOf" srcId="{93565CC5-7224-4482-8CFD-C79F8CC6996A}" destId="{DEE6E282-7FBF-4DBE-9592-AAFF77FF8B74}" srcOrd="5" destOrd="0" presId="urn:microsoft.com/office/officeart/2018/5/layout/IconCircleLabelList"/>
    <dgm:cxn modelId="{7284FA43-F8D8-4037-863F-A0FC362CFB33}" type="presParOf" srcId="{93565CC5-7224-4482-8CFD-C79F8CC6996A}" destId="{BB641C6F-9246-423B-B1CD-A1BC18876A26}" srcOrd="6" destOrd="0" presId="urn:microsoft.com/office/officeart/2018/5/layout/IconCircleLabelList"/>
    <dgm:cxn modelId="{6894DC8B-1D91-48A9-B744-0DAA68FD6A88}" type="presParOf" srcId="{BB641C6F-9246-423B-B1CD-A1BC18876A26}" destId="{8595EA95-40B0-407D-9972-D0DB1AE180B5}" srcOrd="0" destOrd="0" presId="urn:microsoft.com/office/officeart/2018/5/layout/IconCircleLabelList"/>
    <dgm:cxn modelId="{963FAE3D-EDA4-4FA2-8E68-5276D00CAC6D}" type="presParOf" srcId="{BB641C6F-9246-423B-B1CD-A1BC18876A26}" destId="{311B9311-097E-4CE2-947E-953038776A4D}" srcOrd="1" destOrd="0" presId="urn:microsoft.com/office/officeart/2018/5/layout/IconCircleLabelList"/>
    <dgm:cxn modelId="{24362CEA-3BF5-4C9D-AB93-E862F483CB57}" type="presParOf" srcId="{BB641C6F-9246-423B-B1CD-A1BC18876A26}" destId="{550CE415-733B-4721-A524-BB1F1F2C38D1}" srcOrd="2" destOrd="0" presId="urn:microsoft.com/office/officeart/2018/5/layout/IconCircleLabelList"/>
    <dgm:cxn modelId="{A51EFB09-F88A-4754-A2BD-70C179924F5C}" type="presParOf" srcId="{BB641C6F-9246-423B-B1CD-A1BC18876A26}" destId="{CA9A5052-D111-4B84-BDBC-D461AC868A38}" srcOrd="3" destOrd="0" presId="urn:microsoft.com/office/officeart/2018/5/layout/IconCircleLabelList"/>
    <dgm:cxn modelId="{ED1DB2F7-4096-4CAF-B19B-F95D73AD1637}" type="presParOf" srcId="{93565CC5-7224-4482-8CFD-C79F8CC6996A}" destId="{5854FA1E-711E-4C74-B6FC-33B9DF50918E}" srcOrd="7" destOrd="0" presId="urn:microsoft.com/office/officeart/2018/5/layout/IconCircleLabelList"/>
    <dgm:cxn modelId="{917E2695-65E6-4CEA-87C6-26A0A32F1363}" type="presParOf" srcId="{93565CC5-7224-4482-8CFD-C79F8CC6996A}" destId="{8C3057C1-255E-49BA-A117-D1763F5971A3}" srcOrd="8" destOrd="0" presId="urn:microsoft.com/office/officeart/2018/5/layout/IconCircleLabelList"/>
    <dgm:cxn modelId="{7E069D0A-E40E-4E2C-8B35-D4479BC262CF}" type="presParOf" srcId="{8C3057C1-255E-49BA-A117-D1763F5971A3}" destId="{F01D8547-6E40-450A-9E79-B399C5DB4A4D}" srcOrd="0" destOrd="0" presId="urn:microsoft.com/office/officeart/2018/5/layout/IconCircleLabelList"/>
    <dgm:cxn modelId="{ECC3148A-7A51-4146-A983-CF5AB5078FC7}" type="presParOf" srcId="{8C3057C1-255E-49BA-A117-D1763F5971A3}" destId="{3A1F995E-9BFF-46C3-9804-821519A77691}" srcOrd="1" destOrd="0" presId="urn:microsoft.com/office/officeart/2018/5/layout/IconCircleLabelList"/>
    <dgm:cxn modelId="{B4A87343-118E-44D6-AEE5-A880B8C290CA}" type="presParOf" srcId="{8C3057C1-255E-49BA-A117-D1763F5971A3}" destId="{25E5F833-7A62-456B-8A3B-641181261E78}" srcOrd="2" destOrd="0" presId="urn:microsoft.com/office/officeart/2018/5/layout/IconCircleLabelList"/>
    <dgm:cxn modelId="{EC4C02B9-C51C-43B7-A160-A53C6303C871}" type="presParOf" srcId="{8C3057C1-255E-49BA-A117-D1763F5971A3}" destId="{BBF1E9D9-7E50-42E1-9318-5343050FB12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4578B6-1EBB-4D0A-AE19-D3F5506108B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B2A71-8B27-4A71-9924-3942EE551FE8}">
      <dgm:prSet/>
      <dgm:spPr/>
      <dgm:t>
        <a:bodyPr/>
        <a:lstStyle/>
        <a:p>
          <a:pPr algn="ctr"/>
          <a:r>
            <a:rPr lang="en-US" dirty="0"/>
            <a:t>Data Cleaning &amp; Preprocessing</a:t>
          </a:r>
        </a:p>
      </dgm:t>
    </dgm:pt>
    <dgm:pt modelId="{4D10339A-561E-45C0-A6D5-76A69EB88D27}" type="parTrans" cxnId="{9AC47929-85E3-401A-A9BD-763A694CF3FF}">
      <dgm:prSet/>
      <dgm:spPr/>
      <dgm:t>
        <a:bodyPr/>
        <a:lstStyle/>
        <a:p>
          <a:endParaRPr lang="en-US"/>
        </a:p>
      </dgm:t>
    </dgm:pt>
    <dgm:pt modelId="{CC7DB2EF-6C53-4F73-96D6-CEB2251F3AAF}" type="sibTrans" cxnId="{9AC47929-85E3-401A-A9BD-763A694CF3FF}">
      <dgm:prSet/>
      <dgm:spPr/>
      <dgm:t>
        <a:bodyPr/>
        <a:lstStyle/>
        <a:p>
          <a:endParaRPr lang="en-US"/>
        </a:p>
      </dgm:t>
    </dgm:pt>
    <dgm:pt modelId="{2F00BE1A-D78F-4521-8194-1645D0F082EF}" type="pres">
      <dgm:prSet presAssocID="{314578B6-1EBB-4D0A-AE19-D3F5506108BE}" presName="linear" presStyleCnt="0">
        <dgm:presLayoutVars>
          <dgm:animLvl val="lvl"/>
          <dgm:resizeHandles val="exact"/>
        </dgm:presLayoutVars>
      </dgm:prSet>
      <dgm:spPr/>
    </dgm:pt>
    <dgm:pt modelId="{11D42914-99C2-4EFF-8CA8-C2E7D46EF6CF}" type="pres">
      <dgm:prSet presAssocID="{160B2A71-8B27-4A71-9924-3942EE551FE8}" presName="parentText" presStyleLbl="node1" presStyleIdx="0" presStyleCnt="1" custLinFactNeighborX="-1462" custLinFactNeighborY="-8369">
        <dgm:presLayoutVars>
          <dgm:chMax val="0"/>
          <dgm:bulletEnabled val="1"/>
        </dgm:presLayoutVars>
      </dgm:prSet>
      <dgm:spPr/>
    </dgm:pt>
  </dgm:ptLst>
  <dgm:cxnLst>
    <dgm:cxn modelId="{9AC47929-85E3-401A-A9BD-763A694CF3FF}" srcId="{314578B6-1EBB-4D0A-AE19-D3F5506108BE}" destId="{160B2A71-8B27-4A71-9924-3942EE551FE8}" srcOrd="0" destOrd="0" parTransId="{4D10339A-561E-45C0-A6D5-76A69EB88D27}" sibTransId="{CC7DB2EF-6C53-4F73-96D6-CEB2251F3AAF}"/>
    <dgm:cxn modelId="{1C60218A-E3A1-43E4-AF28-C3B6E624B5C8}" type="presOf" srcId="{160B2A71-8B27-4A71-9924-3942EE551FE8}" destId="{11D42914-99C2-4EFF-8CA8-C2E7D46EF6CF}" srcOrd="0" destOrd="0" presId="urn:microsoft.com/office/officeart/2005/8/layout/vList2"/>
    <dgm:cxn modelId="{23F4869B-F086-4D78-B33D-DB114FE860E7}" type="presOf" srcId="{314578B6-1EBB-4D0A-AE19-D3F5506108BE}" destId="{2F00BE1A-D78F-4521-8194-1645D0F082EF}" srcOrd="0" destOrd="0" presId="urn:microsoft.com/office/officeart/2005/8/layout/vList2"/>
    <dgm:cxn modelId="{76AD1404-BDEF-496F-AF20-EBB3047BD6FB}" type="presParOf" srcId="{2F00BE1A-D78F-4521-8194-1645D0F082EF}" destId="{11D42914-99C2-4EFF-8CA8-C2E7D46EF6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4578B6-1EBB-4D0A-AE19-D3F5506108B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B2A71-8B27-4A71-9924-3942EE551FE8}">
      <dgm:prSet/>
      <dgm:spPr/>
      <dgm:t>
        <a:bodyPr/>
        <a:lstStyle/>
        <a:p>
          <a:pPr algn="ctr"/>
          <a:r>
            <a:rPr lang="en-US" dirty="0">
              <a:solidFill>
                <a:schemeClr val="bg1"/>
              </a:solidFill>
            </a:rPr>
            <a:t>Initial Data Inspection</a:t>
          </a:r>
        </a:p>
      </dgm:t>
    </dgm:pt>
    <dgm:pt modelId="{CC7DB2EF-6C53-4F73-96D6-CEB2251F3AAF}" type="sibTrans" cxnId="{9AC47929-85E3-401A-A9BD-763A694CF3FF}">
      <dgm:prSet/>
      <dgm:spPr/>
      <dgm:t>
        <a:bodyPr/>
        <a:lstStyle/>
        <a:p>
          <a:endParaRPr lang="en-US"/>
        </a:p>
      </dgm:t>
    </dgm:pt>
    <dgm:pt modelId="{4D10339A-561E-45C0-A6D5-76A69EB88D27}" type="parTrans" cxnId="{9AC47929-85E3-401A-A9BD-763A694CF3FF}">
      <dgm:prSet/>
      <dgm:spPr/>
      <dgm:t>
        <a:bodyPr/>
        <a:lstStyle/>
        <a:p>
          <a:endParaRPr lang="en-US"/>
        </a:p>
      </dgm:t>
    </dgm:pt>
    <dgm:pt modelId="{2F00BE1A-D78F-4521-8194-1645D0F082EF}" type="pres">
      <dgm:prSet presAssocID="{314578B6-1EBB-4D0A-AE19-D3F5506108BE}" presName="linear" presStyleCnt="0">
        <dgm:presLayoutVars>
          <dgm:animLvl val="lvl"/>
          <dgm:resizeHandles val="exact"/>
        </dgm:presLayoutVars>
      </dgm:prSet>
      <dgm:spPr/>
    </dgm:pt>
    <dgm:pt modelId="{11D42914-99C2-4EFF-8CA8-C2E7D46EF6CF}" type="pres">
      <dgm:prSet presAssocID="{160B2A71-8B27-4A71-9924-3942EE551FE8}" presName="parentText" presStyleLbl="node1" presStyleIdx="0" presStyleCnt="1" custLinFactNeighborX="-1462" custLinFactNeighborY="-8369">
        <dgm:presLayoutVars>
          <dgm:chMax val="0"/>
          <dgm:bulletEnabled val="1"/>
        </dgm:presLayoutVars>
      </dgm:prSet>
      <dgm:spPr/>
    </dgm:pt>
  </dgm:ptLst>
  <dgm:cxnLst>
    <dgm:cxn modelId="{9AC47929-85E3-401A-A9BD-763A694CF3FF}" srcId="{314578B6-1EBB-4D0A-AE19-D3F5506108BE}" destId="{160B2A71-8B27-4A71-9924-3942EE551FE8}" srcOrd="0" destOrd="0" parTransId="{4D10339A-561E-45C0-A6D5-76A69EB88D27}" sibTransId="{CC7DB2EF-6C53-4F73-96D6-CEB2251F3AAF}"/>
    <dgm:cxn modelId="{1C60218A-E3A1-43E4-AF28-C3B6E624B5C8}" type="presOf" srcId="{160B2A71-8B27-4A71-9924-3942EE551FE8}" destId="{11D42914-99C2-4EFF-8CA8-C2E7D46EF6CF}" srcOrd="0" destOrd="0" presId="urn:microsoft.com/office/officeart/2005/8/layout/vList2"/>
    <dgm:cxn modelId="{23F4869B-F086-4D78-B33D-DB114FE860E7}" type="presOf" srcId="{314578B6-1EBB-4D0A-AE19-D3F5506108BE}" destId="{2F00BE1A-D78F-4521-8194-1645D0F082EF}" srcOrd="0" destOrd="0" presId="urn:microsoft.com/office/officeart/2005/8/layout/vList2"/>
    <dgm:cxn modelId="{76AD1404-BDEF-496F-AF20-EBB3047BD6FB}" type="presParOf" srcId="{2F00BE1A-D78F-4521-8194-1645D0F082EF}" destId="{11D42914-99C2-4EFF-8CA8-C2E7D46EF6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936D7A-B55B-4841-B00A-3D9D11938E6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85C44C-F891-4504-95CE-38DDDCD3D19F}">
      <dgm:prSet custT="1"/>
      <dgm:spPr/>
      <dgm:t>
        <a:bodyPr/>
        <a:lstStyle/>
        <a:p>
          <a:r>
            <a:rPr lang="en-US" sz="4000" b="1" i="0" baseline="0" dirty="0"/>
            <a:t>Overview of Dataset Structure</a:t>
          </a:r>
          <a:r>
            <a:rPr lang="en-US" sz="4000" b="0" i="0" baseline="0" dirty="0"/>
            <a:t>:</a:t>
          </a:r>
          <a:endParaRPr lang="en-US" sz="4000" dirty="0"/>
        </a:p>
      </dgm:t>
    </dgm:pt>
    <dgm:pt modelId="{19FE824C-66AB-4665-8957-E8E2927DC7A7}" type="parTrans" cxnId="{F74B0E82-D548-4694-B804-6B6AF79C16DE}">
      <dgm:prSet/>
      <dgm:spPr/>
      <dgm:t>
        <a:bodyPr/>
        <a:lstStyle/>
        <a:p>
          <a:endParaRPr lang="en-US"/>
        </a:p>
      </dgm:t>
    </dgm:pt>
    <dgm:pt modelId="{08F6524E-D504-4B6D-A4EE-14956A45CBC2}" type="sibTrans" cxnId="{F74B0E82-D548-4694-B804-6B6AF79C16DE}">
      <dgm:prSet/>
      <dgm:spPr/>
      <dgm:t>
        <a:bodyPr/>
        <a:lstStyle/>
        <a:p>
          <a:endParaRPr lang="en-US"/>
        </a:p>
      </dgm:t>
    </dgm:pt>
    <dgm:pt modelId="{02422037-0914-4E59-81A2-D246BF22694E}">
      <dgm:prSet custT="1"/>
      <dgm:spPr/>
      <dgm:t>
        <a:bodyPr/>
        <a:lstStyle/>
        <a:p>
          <a:r>
            <a:rPr lang="en-US" sz="2800" b="0" i="0" baseline="0" dirty="0"/>
            <a:t>Loaded dataset and inspected data types, column names, and structure.</a:t>
          </a:r>
          <a:endParaRPr lang="en-US" sz="2800" dirty="0"/>
        </a:p>
      </dgm:t>
    </dgm:pt>
    <dgm:pt modelId="{F11EFD38-DF47-40D2-9E26-E921FAAC85A9}" type="parTrans" cxnId="{7055288F-03E7-4813-804A-9C5D514C1BF1}">
      <dgm:prSet/>
      <dgm:spPr/>
      <dgm:t>
        <a:bodyPr/>
        <a:lstStyle/>
        <a:p>
          <a:endParaRPr lang="en-US"/>
        </a:p>
      </dgm:t>
    </dgm:pt>
    <dgm:pt modelId="{E64571D9-8C00-4EEF-A123-D719FAEDF732}" type="sibTrans" cxnId="{7055288F-03E7-4813-804A-9C5D514C1BF1}">
      <dgm:prSet/>
      <dgm:spPr/>
      <dgm:t>
        <a:bodyPr/>
        <a:lstStyle/>
        <a:p>
          <a:endParaRPr lang="en-US"/>
        </a:p>
      </dgm:t>
    </dgm:pt>
    <dgm:pt modelId="{97BB9949-7630-4F69-8197-DF63B2F6AE1F}">
      <dgm:prSet custT="1"/>
      <dgm:spPr/>
      <dgm:t>
        <a:bodyPr/>
        <a:lstStyle/>
        <a:p>
          <a:r>
            <a:rPr lang="en-US" sz="2800" b="0" i="0" baseline="0" dirty="0"/>
            <a:t>Utilized info(), describe(), and head() functions for basic overview.</a:t>
          </a:r>
          <a:endParaRPr lang="en-US" sz="2800" dirty="0"/>
        </a:p>
      </dgm:t>
    </dgm:pt>
    <dgm:pt modelId="{087750D7-FAEF-4964-BCC5-C5083757DD46}" type="parTrans" cxnId="{19C19AD1-4F79-45AA-8EFE-6B5F24AB7A3E}">
      <dgm:prSet/>
      <dgm:spPr/>
      <dgm:t>
        <a:bodyPr/>
        <a:lstStyle/>
        <a:p>
          <a:endParaRPr lang="en-US"/>
        </a:p>
      </dgm:t>
    </dgm:pt>
    <dgm:pt modelId="{5002A6A6-390E-4646-9261-9DCE304E3A24}" type="sibTrans" cxnId="{19C19AD1-4F79-45AA-8EFE-6B5F24AB7A3E}">
      <dgm:prSet/>
      <dgm:spPr/>
      <dgm:t>
        <a:bodyPr/>
        <a:lstStyle/>
        <a:p>
          <a:endParaRPr lang="en-US"/>
        </a:p>
      </dgm:t>
    </dgm:pt>
    <dgm:pt modelId="{F4EBEBE4-BCEA-4877-BADF-C23A1213CEB6}" type="pres">
      <dgm:prSet presAssocID="{4B936D7A-B55B-4841-B00A-3D9D11938E69}" presName="Name0" presStyleCnt="0">
        <dgm:presLayoutVars>
          <dgm:dir/>
          <dgm:animLvl val="lvl"/>
          <dgm:resizeHandles val="exact"/>
        </dgm:presLayoutVars>
      </dgm:prSet>
      <dgm:spPr/>
    </dgm:pt>
    <dgm:pt modelId="{3F3DA785-EDCA-4C4E-AC7C-F8C3BFA0E184}" type="pres">
      <dgm:prSet presAssocID="{0185C44C-F891-4504-95CE-38DDDCD3D19F}" presName="linNode" presStyleCnt="0"/>
      <dgm:spPr/>
    </dgm:pt>
    <dgm:pt modelId="{4F47A25C-3A90-4A14-8C72-EDB425F13A6E}" type="pres">
      <dgm:prSet presAssocID="{0185C44C-F891-4504-95CE-38DDDCD3D19F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4550EF3-D623-4439-990A-1274927B778D}" type="pres">
      <dgm:prSet presAssocID="{0185C44C-F891-4504-95CE-38DDDCD3D19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12BD448-11BF-4341-AE9A-16A0117A61DE}" type="presOf" srcId="{02422037-0914-4E59-81A2-D246BF22694E}" destId="{24550EF3-D623-4439-990A-1274927B778D}" srcOrd="0" destOrd="0" presId="urn:microsoft.com/office/officeart/2005/8/layout/vList5"/>
    <dgm:cxn modelId="{42F0176C-816B-48EA-A8E2-7759229A0C9D}" type="presOf" srcId="{0185C44C-F891-4504-95CE-38DDDCD3D19F}" destId="{4F47A25C-3A90-4A14-8C72-EDB425F13A6E}" srcOrd="0" destOrd="0" presId="urn:microsoft.com/office/officeart/2005/8/layout/vList5"/>
    <dgm:cxn modelId="{95C96773-5390-4DBE-BB16-DBE3C8E57CAE}" type="presOf" srcId="{97BB9949-7630-4F69-8197-DF63B2F6AE1F}" destId="{24550EF3-D623-4439-990A-1274927B778D}" srcOrd="0" destOrd="1" presId="urn:microsoft.com/office/officeart/2005/8/layout/vList5"/>
    <dgm:cxn modelId="{F74B0E82-D548-4694-B804-6B6AF79C16DE}" srcId="{4B936D7A-B55B-4841-B00A-3D9D11938E69}" destId="{0185C44C-F891-4504-95CE-38DDDCD3D19F}" srcOrd="0" destOrd="0" parTransId="{19FE824C-66AB-4665-8957-E8E2927DC7A7}" sibTransId="{08F6524E-D504-4B6D-A4EE-14956A45CBC2}"/>
    <dgm:cxn modelId="{7055288F-03E7-4813-804A-9C5D514C1BF1}" srcId="{0185C44C-F891-4504-95CE-38DDDCD3D19F}" destId="{02422037-0914-4E59-81A2-D246BF22694E}" srcOrd="0" destOrd="0" parTransId="{F11EFD38-DF47-40D2-9E26-E921FAAC85A9}" sibTransId="{E64571D9-8C00-4EEF-A123-D719FAEDF732}"/>
    <dgm:cxn modelId="{19C19AD1-4F79-45AA-8EFE-6B5F24AB7A3E}" srcId="{0185C44C-F891-4504-95CE-38DDDCD3D19F}" destId="{97BB9949-7630-4F69-8197-DF63B2F6AE1F}" srcOrd="1" destOrd="0" parTransId="{087750D7-FAEF-4964-BCC5-C5083757DD46}" sibTransId="{5002A6A6-390E-4646-9261-9DCE304E3A24}"/>
    <dgm:cxn modelId="{0770F0D7-7B4B-4B82-B5DE-3CD0DFC2ADD3}" type="presOf" srcId="{4B936D7A-B55B-4841-B00A-3D9D11938E69}" destId="{F4EBEBE4-BCEA-4877-BADF-C23A1213CEB6}" srcOrd="0" destOrd="0" presId="urn:microsoft.com/office/officeart/2005/8/layout/vList5"/>
    <dgm:cxn modelId="{A0355AD9-6F4B-4BBC-8CAD-BADF851DBA2F}" type="presParOf" srcId="{F4EBEBE4-BCEA-4877-BADF-C23A1213CEB6}" destId="{3F3DA785-EDCA-4C4E-AC7C-F8C3BFA0E184}" srcOrd="0" destOrd="0" presId="urn:microsoft.com/office/officeart/2005/8/layout/vList5"/>
    <dgm:cxn modelId="{695829B1-312D-42B6-B379-3E05F7C8D6C7}" type="presParOf" srcId="{3F3DA785-EDCA-4C4E-AC7C-F8C3BFA0E184}" destId="{4F47A25C-3A90-4A14-8C72-EDB425F13A6E}" srcOrd="0" destOrd="0" presId="urn:microsoft.com/office/officeart/2005/8/layout/vList5"/>
    <dgm:cxn modelId="{A6D577B3-4410-48B8-AD07-9B707D6503A5}" type="presParOf" srcId="{3F3DA785-EDCA-4C4E-AC7C-F8C3BFA0E184}" destId="{24550EF3-D623-4439-990A-1274927B778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B936D7A-B55B-4841-B00A-3D9D11938E6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85C44C-F891-4504-95CE-38DDDCD3D19F}">
      <dgm:prSet custT="1"/>
      <dgm:spPr/>
      <dgm:t>
        <a:bodyPr/>
        <a:lstStyle/>
        <a:p>
          <a:r>
            <a:rPr lang="en-US" sz="4000" b="1" dirty="0"/>
            <a:t>Seller Representation</a:t>
          </a:r>
          <a:endParaRPr lang="en-US" sz="4000" dirty="0"/>
        </a:p>
      </dgm:t>
    </dgm:pt>
    <dgm:pt modelId="{19FE824C-66AB-4665-8957-E8E2927DC7A7}" type="parTrans" cxnId="{F74B0E82-D548-4694-B804-6B6AF79C16DE}">
      <dgm:prSet/>
      <dgm:spPr/>
      <dgm:t>
        <a:bodyPr/>
        <a:lstStyle/>
        <a:p>
          <a:endParaRPr lang="en-US"/>
        </a:p>
      </dgm:t>
    </dgm:pt>
    <dgm:pt modelId="{08F6524E-D504-4B6D-A4EE-14956A45CBC2}" type="sibTrans" cxnId="{F74B0E82-D548-4694-B804-6B6AF79C16DE}">
      <dgm:prSet/>
      <dgm:spPr/>
      <dgm:t>
        <a:bodyPr/>
        <a:lstStyle/>
        <a:p>
          <a:endParaRPr lang="en-US"/>
        </a:p>
      </dgm:t>
    </dgm:pt>
    <dgm:pt modelId="{02422037-0914-4E59-81A2-D246BF22694E}">
      <dgm:prSet custT="1"/>
      <dgm:spPr/>
      <dgm:t>
        <a:bodyPr/>
        <a:lstStyle/>
        <a:p>
          <a:r>
            <a:rPr lang="en-US" sz="2800" dirty="0"/>
            <a:t> Created a list of </a:t>
          </a:r>
          <a:r>
            <a:rPr lang="en-US" sz="2800" b="1" dirty="0"/>
            <a:t>fictitious names for sellers</a:t>
          </a:r>
          <a:r>
            <a:rPr lang="en-US" sz="2800" dirty="0"/>
            <a:t> to make them easily identifiable in the dashboard. Merged this list with the original sellers table.</a:t>
          </a:r>
        </a:p>
      </dgm:t>
    </dgm:pt>
    <dgm:pt modelId="{F11EFD38-DF47-40D2-9E26-E921FAAC85A9}" type="parTrans" cxnId="{7055288F-03E7-4813-804A-9C5D514C1BF1}">
      <dgm:prSet/>
      <dgm:spPr/>
      <dgm:t>
        <a:bodyPr/>
        <a:lstStyle/>
        <a:p>
          <a:endParaRPr lang="en-US"/>
        </a:p>
      </dgm:t>
    </dgm:pt>
    <dgm:pt modelId="{E64571D9-8C00-4EEF-A123-D719FAEDF732}" type="sibTrans" cxnId="{7055288F-03E7-4813-804A-9C5D514C1BF1}">
      <dgm:prSet/>
      <dgm:spPr/>
      <dgm:t>
        <a:bodyPr/>
        <a:lstStyle/>
        <a:p>
          <a:endParaRPr lang="en-US"/>
        </a:p>
      </dgm:t>
    </dgm:pt>
    <dgm:pt modelId="{F4EBEBE4-BCEA-4877-BADF-C23A1213CEB6}" type="pres">
      <dgm:prSet presAssocID="{4B936D7A-B55B-4841-B00A-3D9D11938E69}" presName="Name0" presStyleCnt="0">
        <dgm:presLayoutVars>
          <dgm:dir/>
          <dgm:animLvl val="lvl"/>
          <dgm:resizeHandles val="exact"/>
        </dgm:presLayoutVars>
      </dgm:prSet>
      <dgm:spPr/>
    </dgm:pt>
    <dgm:pt modelId="{3F3DA785-EDCA-4C4E-AC7C-F8C3BFA0E184}" type="pres">
      <dgm:prSet presAssocID="{0185C44C-F891-4504-95CE-38DDDCD3D19F}" presName="linNode" presStyleCnt="0"/>
      <dgm:spPr/>
    </dgm:pt>
    <dgm:pt modelId="{4F47A25C-3A90-4A14-8C72-EDB425F13A6E}" type="pres">
      <dgm:prSet presAssocID="{0185C44C-F891-4504-95CE-38DDDCD3D19F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4550EF3-D623-4439-990A-1274927B778D}" type="pres">
      <dgm:prSet presAssocID="{0185C44C-F891-4504-95CE-38DDDCD3D19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12BD448-11BF-4341-AE9A-16A0117A61DE}" type="presOf" srcId="{02422037-0914-4E59-81A2-D246BF22694E}" destId="{24550EF3-D623-4439-990A-1274927B778D}" srcOrd="0" destOrd="0" presId="urn:microsoft.com/office/officeart/2005/8/layout/vList5"/>
    <dgm:cxn modelId="{42F0176C-816B-48EA-A8E2-7759229A0C9D}" type="presOf" srcId="{0185C44C-F891-4504-95CE-38DDDCD3D19F}" destId="{4F47A25C-3A90-4A14-8C72-EDB425F13A6E}" srcOrd="0" destOrd="0" presId="urn:microsoft.com/office/officeart/2005/8/layout/vList5"/>
    <dgm:cxn modelId="{F74B0E82-D548-4694-B804-6B6AF79C16DE}" srcId="{4B936D7A-B55B-4841-B00A-3D9D11938E69}" destId="{0185C44C-F891-4504-95CE-38DDDCD3D19F}" srcOrd="0" destOrd="0" parTransId="{19FE824C-66AB-4665-8957-E8E2927DC7A7}" sibTransId="{08F6524E-D504-4B6D-A4EE-14956A45CBC2}"/>
    <dgm:cxn modelId="{7055288F-03E7-4813-804A-9C5D514C1BF1}" srcId="{0185C44C-F891-4504-95CE-38DDDCD3D19F}" destId="{02422037-0914-4E59-81A2-D246BF22694E}" srcOrd="0" destOrd="0" parTransId="{F11EFD38-DF47-40D2-9E26-E921FAAC85A9}" sibTransId="{E64571D9-8C00-4EEF-A123-D719FAEDF732}"/>
    <dgm:cxn modelId="{0770F0D7-7B4B-4B82-B5DE-3CD0DFC2ADD3}" type="presOf" srcId="{4B936D7A-B55B-4841-B00A-3D9D11938E69}" destId="{F4EBEBE4-BCEA-4877-BADF-C23A1213CEB6}" srcOrd="0" destOrd="0" presId="urn:microsoft.com/office/officeart/2005/8/layout/vList5"/>
    <dgm:cxn modelId="{A0355AD9-6F4B-4BBC-8CAD-BADF851DBA2F}" type="presParOf" srcId="{F4EBEBE4-BCEA-4877-BADF-C23A1213CEB6}" destId="{3F3DA785-EDCA-4C4E-AC7C-F8C3BFA0E184}" srcOrd="0" destOrd="0" presId="urn:microsoft.com/office/officeart/2005/8/layout/vList5"/>
    <dgm:cxn modelId="{695829B1-312D-42B6-B379-3E05F7C8D6C7}" type="presParOf" srcId="{3F3DA785-EDCA-4C4E-AC7C-F8C3BFA0E184}" destId="{4F47A25C-3A90-4A14-8C72-EDB425F13A6E}" srcOrd="0" destOrd="0" presId="urn:microsoft.com/office/officeart/2005/8/layout/vList5"/>
    <dgm:cxn modelId="{A6D577B3-4410-48B8-AD07-9B707D6503A5}" type="presParOf" srcId="{3F3DA785-EDCA-4C4E-AC7C-F8C3BFA0E184}" destId="{24550EF3-D623-4439-990A-1274927B778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414E15-2E83-41AD-8FF8-25F53C40CC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3FD70C-385D-4256-BA39-EBDCDF15275B}">
      <dgm:prSet/>
      <dgm:spPr/>
      <dgm:t>
        <a:bodyPr/>
        <a:lstStyle/>
        <a:p>
          <a:r>
            <a:rPr lang="en-US"/>
            <a:t>Data Cleaning Decisions</a:t>
          </a:r>
        </a:p>
      </dgm:t>
    </dgm:pt>
    <dgm:pt modelId="{A55DF94C-6AD4-4939-8339-09BAAD1BD19E}" type="parTrans" cxnId="{185AFAF7-2DC8-4CB1-90AF-C70E27928DB9}">
      <dgm:prSet/>
      <dgm:spPr/>
      <dgm:t>
        <a:bodyPr/>
        <a:lstStyle/>
        <a:p>
          <a:endParaRPr lang="en-US"/>
        </a:p>
      </dgm:t>
    </dgm:pt>
    <dgm:pt modelId="{ADE40D88-E68A-4947-BCB5-8F5D0ECE95B9}" type="sibTrans" cxnId="{185AFAF7-2DC8-4CB1-90AF-C70E27928DB9}">
      <dgm:prSet/>
      <dgm:spPr/>
      <dgm:t>
        <a:bodyPr/>
        <a:lstStyle/>
        <a:p>
          <a:endParaRPr lang="en-US"/>
        </a:p>
      </dgm:t>
    </dgm:pt>
    <dgm:pt modelId="{8FC87B1D-6A0A-4C30-917A-042A81A417CB}" type="pres">
      <dgm:prSet presAssocID="{87414E15-2E83-41AD-8FF8-25F53C40CCCC}" presName="linear" presStyleCnt="0">
        <dgm:presLayoutVars>
          <dgm:animLvl val="lvl"/>
          <dgm:resizeHandles val="exact"/>
        </dgm:presLayoutVars>
      </dgm:prSet>
      <dgm:spPr/>
    </dgm:pt>
    <dgm:pt modelId="{992A158F-1DAB-4C5F-9740-F8B3F725B425}" type="pres">
      <dgm:prSet presAssocID="{1A3FD70C-385D-4256-BA39-EBDCDF15275B}" presName="parentText" presStyleLbl="node1" presStyleIdx="0" presStyleCnt="1" custLinFactNeighborX="-1179" custLinFactNeighborY="-39271">
        <dgm:presLayoutVars>
          <dgm:chMax val="0"/>
          <dgm:bulletEnabled val="1"/>
        </dgm:presLayoutVars>
      </dgm:prSet>
      <dgm:spPr/>
    </dgm:pt>
  </dgm:ptLst>
  <dgm:cxnLst>
    <dgm:cxn modelId="{83294826-0E86-4785-A53B-84568F89502F}" type="presOf" srcId="{1A3FD70C-385D-4256-BA39-EBDCDF15275B}" destId="{992A158F-1DAB-4C5F-9740-F8B3F725B425}" srcOrd="0" destOrd="0" presId="urn:microsoft.com/office/officeart/2005/8/layout/vList2"/>
    <dgm:cxn modelId="{F8D814CF-AC63-46F6-9362-D135B830C598}" type="presOf" srcId="{87414E15-2E83-41AD-8FF8-25F53C40CCCC}" destId="{8FC87B1D-6A0A-4C30-917A-042A81A417CB}" srcOrd="0" destOrd="0" presId="urn:microsoft.com/office/officeart/2005/8/layout/vList2"/>
    <dgm:cxn modelId="{185AFAF7-2DC8-4CB1-90AF-C70E27928DB9}" srcId="{87414E15-2E83-41AD-8FF8-25F53C40CCCC}" destId="{1A3FD70C-385D-4256-BA39-EBDCDF15275B}" srcOrd="0" destOrd="0" parTransId="{A55DF94C-6AD4-4939-8339-09BAAD1BD19E}" sibTransId="{ADE40D88-E68A-4947-BCB5-8F5D0ECE95B9}"/>
    <dgm:cxn modelId="{22A0D45A-F912-4136-90BC-C9E6EBAC6A36}" type="presParOf" srcId="{8FC87B1D-6A0A-4C30-917A-042A81A417CB}" destId="{992A158F-1DAB-4C5F-9740-F8B3F725B4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6D723A0-7500-48F2-B1A2-D830A10ECD44}" type="doc">
      <dgm:prSet loTypeId="urn:microsoft.com/office/officeart/2016/7/layout/ChevronBlock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DDD9C3B-B168-4B13-B6CF-0AE7256CD15A}">
      <dgm:prSet custT="1"/>
      <dgm:spPr/>
      <dgm:t>
        <a:bodyPr/>
        <a:lstStyle/>
        <a:p>
          <a:r>
            <a:rPr lang="en-US" sz="2400" b="1" i="0" baseline="0"/>
            <a:t>Products Table:</a:t>
          </a:r>
          <a:endParaRPr lang="en-US" sz="2400" b="1"/>
        </a:p>
      </dgm:t>
    </dgm:pt>
    <dgm:pt modelId="{D5EDADA6-E1C2-47C3-AF65-71AD06B2E7BD}" type="parTrans" cxnId="{B464D0B2-0D11-4816-A2F8-6FD60BD6958D}">
      <dgm:prSet/>
      <dgm:spPr/>
      <dgm:t>
        <a:bodyPr/>
        <a:lstStyle/>
        <a:p>
          <a:endParaRPr lang="en-US" sz="1800" b="1"/>
        </a:p>
      </dgm:t>
    </dgm:pt>
    <dgm:pt modelId="{20D3EA16-6CC1-4862-9E4C-4BADB6C3DD99}" type="sibTrans" cxnId="{B464D0B2-0D11-4816-A2F8-6FD60BD6958D}">
      <dgm:prSet/>
      <dgm:spPr/>
      <dgm:t>
        <a:bodyPr/>
        <a:lstStyle/>
        <a:p>
          <a:endParaRPr lang="en-US" sz="1800" b="1"/>
        </a:p>
      </dgm:t>
    </dgm:pt>
    <dgm:pt modelId="{D4F21099-AC41-45FC-929E-FD66C883B712}">
      <dgm:prSet custT="1"/>
      <dgm:spPr/>
      <dgm:t>
        <a:bodyPr/>
        <a:lstStyle/>
        <a:p>
          <a:r>
            <a:rPr lang="en-US" sz="2000" b="1" i="0" baseline="0" dirty="0"/>
            <a:t>Dropped unnecessary columns: </a:t>
          </a:r>
          <a:r>
            <a:rPr lang="en-US" sz="2000" b="1" i="0" baseline="0" dirty="0" err="1"/>
            <a:t>product_name_length</a:t>
          </a:r>
          <a:r>
            <a:rPr lang="en-US" sz="2000" b="1" i="0" baseline="0" dirty="0"/>
            <a:t>, </a:t>
          </a:r>
          <a:r>
            <a:rPr lang="en-US" sz="2000" b="1" i="0" baseline="0" dirty="0" err="1"/>
            <a:t>product_length</a:t>
          </a:r>
          <a:r>
            <a:rPr lang="en-US" sz="2000" b="1" i="0" baseline="0" dirty="0"/>
            <a:t>, height, width.</a:t>
          </a:r>
          <a:endParaRPr lang="en-US" sz="2000" b="1" dirty="0"/>
        </a:p>
      </dgm:t>
    </dgm:pt>
    <dgm:pt modelId="{7C8D8E2A-12FF-4A94-9A40-3A1E855D99FA}" type="parTrans" cxnId="{28E93F45-15CE-4835-8985-1AFCFDC23F5B}">
      <dgm:prSet/>
      <dgm:spPr/>
      <dgm:t>
        <a:bodyPr/>
        <a:lstStyle/>
        <a:p>
          <a:endParaRPr lang="en-US" sz="1800" b="1"/>
        </a:p>
      </dgm:t>
    </dgm:pt>
    <dgm:pt modelId="{394DCD0B-FF82-493F-A7DD-A09EE4051AC8}" type="sibTrans" cxnId="{28E93F45-15CE-4835-8985-1AFCFDC23F5B}">
      <dgm:prSet/>
      <dgm:spPr/>
      <dgm:t>
        <a:bodyPr/>
        <a:lstStyle/>
        <a:p>
          <a:endParaRPr lang="en-US" sz="1800" b="1"/>
        </a:p>
      </dgm:t>
    </dgm:pt>
    <dgm:pt modelId="{20274372-E31A-4C76-9900-22F05E2CE021}">
      <dgm:prSet custT="1"/>
      <dgm:spPr/>
      <dgm:t>
        <a:bodyPr/>
        <a:lstStyle/>
        <a:p>
          <a:r>
            <a:rPr lang="en-US" sz="2400" b="1" i="0" baseline="0" dirty="0"/>
            <a:t>Customer Table:</a:t>
          </a:r>
          <a:endParaRPr lang="en-US" sz="2400" b="1" dirty="0"/>
        </a:p>
      </dgm:t>
    </dgm:pt>
    <dgm:pt modelId="{DFA34B85-E7AD-4E18-96EE-2DC356645329}" type="parTrans" cxnId="{FA068061-46D1-4538-80F3-C6A9AD223359}">
      <dgm:prSet/>
      <dgm:spPr/>
      <dgm:t>
        <a:bodyPr/>
        <a:lstStyle/>
        <a:p>
          <a:endParaRPr lang="en-US" sz="1800" b="1"/>
        </a:p>
      </dgm:t>
    </dgm:pt>
    <dgm:pt modelId="{42DF3CAA-A3C2-4D3F-9A88-C1E7AA9DD383}" type="sibTrans" cxnId="{FA068061-46D1-4538-80F3-C6A9AD223359}">
      <dgm:prSet/>
      <dgm:spPr/>
      <dgm:t>
        <a:bodyPr/>
        <a:lstStyle/>
        <a:p>
          <a:endParaRPr lang="en-US" sz="1800" b="1"/>
        </a:p>
      </dgm:t>
    </dgm:pt>
    <dgm:pt modelId="{89C8F79A-C18C-4715-ACDF-AB512A6523FF}">
      <dgm:prSet custT="1"/>
      <dgm:spPr/>
      <dgm:t>
        <a:bodyPr/>
        <a:lstStyle/>
        <a:p>
          <a:r>
            <a:rPr lang="en-US" sz="2000" b="1" i="0" baseline="0" dirty="0"/>
            <a:t>Dropped </a:t>
          </a:r>
          <a:r>
            <a:rPr lang="en-US" sz="2000" b="1" i="0" baseline="0" dirty="0" err="1"/>
            <a:t>customer_unique_id</a:t>
          </a:r>
          <a:r>
            <a:rPr lang="en-US" sz="2000" b="1" i="0" baseline="0" dirty="0"/>
            <a:t> (duplicate of </a:t>
          </a:r>
          <a:r>
            <a:rPr lang="en-US" sz="2000" b="1" i="0" baseline="0" dirty="0" err="1"/>
            <a:t>customer_id</a:t>
          </a:r>
          <a:r>
            <a:rPr lang="en-US" sz="2000" b="1" i="0" baseline="0" dirty="0"/>
            <a:t>).</a:t>
          </a:r>
          <a:endParaRPr lang="en-US" sz="2000" b="1" dirty="0"/>
        </a:p>
      </dgm:t>
    </dgm:pt>
    <dgm:pt modelId="{40BB4C5F-7041-4EF6-AF7C-1D7F67ED4E65}" type="parTrans" cxnId="{7417D583-3480-459D-A2F2-5BB821400AD7}">
      <dgm:prSet/>
      <dgm:spPr/>
      <dgm:t>
        <a:bodyPr/>
        <a:lstStyle/>
        <a:p>
          <a:endParaRPr lang="en-US" sz="1800" b="1"/>
        </a:p>
      </dgm:t>
    </dgm:pt>
    <dgm:pt modelId="{CD493758-1570-41B4-8870-75B17562F16C}" type="sibTrans" cxnId="{7417D583-3480-459D-A2F2-5BB821400AD7}">
      <dgm:prSet/>
      <dgm:spPr/>
      <dgm:t>
        <a:bodyPr/>
        <a:lstStyle/>
        <a:p>
          <a:endParaRPr lang="en-US" sz="1800" b="1"/>
        </a:p>
      </dgm:t>
    </dgm:pt>
    <dgm:pt modelId="{05406704-2A3C-439F-960E-E908B19D1DBE}">
      <dgm:prSet custT="1"/>
      <dgm:spPr/>
      <dgm:t>
        <a:bodyPr/>
        <a:lstStyle/>
        <a:p>
          <a:r>
            <a:rPr lang="en-US" sz="2400" b="1" i="0" baseline="0" dirty="0"/>
            <a:t>Order Reviews Table:</a:t>
          </a:r>
          <a:endParaRPr lang="en-US" sz="2400" b="1" dirty="0"/>
        </a:p>
      </dgm:t>
    </dgm:pt>
    <dgm:pt modelId="{E495A2B6-0399-4324-A1F1-DC3D28C5928D}" type="parTrans" cxnId="{DC6728CF-023D-412F-B8C1-15CE2F6B9974}">
      <dgm:prSet/>
      <dgm:spPr/>
      <dgm:t>
        <a:bodyPr/>
        <a:lstStyle/>
        <a:p>
          <a:endParaRPr lang="en-US" sz="1800" b="1"/>
        </a:p>
      </dgm:t>
    </dgm:pt>
    <dgm:pt modelId="{551D03F4-9762-41BD-9F4D-809A31395052}" type="sibTrans" cxnId="{DC6728CF-023D-412F-B8C1-15CE2F6B9974}">
      <dgm:prSet/>
      <dgm:spPr/>
      <dgm:t>
        <a:bodyPr/>
        <a:lstStyle/>
        <a:p>
          <a:endParaRPr lang="en-US" sz="1800" b="1"/>
        </a:p>
      </dgm:t>
    </dgm:pt>
    <dgm:pt modelId="{23B0DC4E-49E4-4C90-B259-2FA5D8D0C675}">
      <dgm:prSet custT="1"/>
      <dgm:spPr/>
      <dgm:t>
        <a:bodyPr/>
        <a:lstStyle/>
        <a:p>
          <a:r>
            <a:rPr lang="en-US" sz="2000" b="1" i="0" baseline="0" dirty="0"/>
            <a:t>Dropped </a:t>
          </a:r>
          <a:r>
            <a:rPr lang="en-US" sz="2000" b="1" i="0" baseline="0" dirty="0" err="1"/>
            <a:t>comment_title</a:t>
          </a:r>
          <a:r>
            <a:rPr lang="en-US" sz="2000" b="1" i="0" baseline="0" dirty="0"/>
            <a:t> and </a:t>
          </a:r>
          <a:r>
            <a:rPr lang="en-US" sz="2000" b="1" i="0" baseline="0" dirty="0" err="1"/>
            <a:t>comment_message</a:t>
          </a:r>
          <a:r>
            <a:rPr lang="en-US" sz="2000" b="1" i="0" baseline="0" dirty="0"/>
            <a:t> columns, as they are irrelevant to the final model.</a:t>
          </a:r>
          <a:endParaRPr lang="en-US" sz="2000" b="1" dirty="0"/>
        </a:p>
      </dgm:t>
    </dgm:pt>
    <dgm:pt modelId="{A8ABB120-6A43-4D65-BEB2-A48A174ACD70}" type="parTrans" cxnId="{FCC1D316-8B81-460E-A624-91380D5313F4}">
      <dgm:prSet/>
      <dgm:spPr/>
      <dgm:t>
        <a:bodyPr/>
        <a:lstStyle/>
        <a:p>
          <a:endParaRPr lang="en-US" sz="1800" b="1"/>
        </a:p>
      </dgm:t>
    </dgm:pt>
    <dgm:pt modelId="{044E7FE1-D5F5-40F3-BC53-00FC34F84057}" type="sibTrans" cxnId="{FCC1D316-8B81-460E-A624-91380D5313F4}">
      <dgm:prSet/>
      <dgm:spPr/>
      <dgm:t>
        <a:bodyPr/>
        <a:lstStyle/>
        <a:p>
          <a:endParaRPr lang="en-US" sz="1800" b="1"/>
        </a:p>
      </dgm:t>
    </dgm:pt>
    <dgm:pt modelId="{6D47C0A1-88C7-4B63-A05E-D3E3BD3721C9}">
      <dgm:prSet custT="1"/>
      <dgm:spPr/>
      <dgm:t>
        <a:bodyPr/>
        <a:lstStyle/>
        <a:p>
          <a:r>
            <a:rPr lang="en-US" sz="2400" b="1" i="0" baseline="0"/>
            <a:t>Order Items Table:</a:t>
          </a:r>
          <a:endParaRPr lang="en-US" sz="2400" b="1"/>
        </a:p>
      </dgm:t>
    </dgm:pt>
    <dgm:pt modelId="{1201A41A-1B8A-4E7D-80B0-8EA44CAA497C}" type="parTrans" cxnId="{ABA744B2-C887-4E20-9767-04878706A0CB}">
      <dgm:prSet/>
      <dgm:spPr/>
      <dgm:t>
        <a:bodyPr/>
        <a:lstStyle/>
        <a:p>
          <a:endParaRPr lang="en-US" sz="1800" b="1"/>
        </a:p>
      </dgm:t>
    </dgm:pt>
    <dgm:pt modelId="{50F3A078-E1D2-440A-B566-A1E85F743FD1}" type="sibTrans" cxnId="{ABA744B2-C887-4E20-9767-04878706A0CB}">
      <dgm:prSet/>
      <dgm:spPr/>
      <dgm:t>
        <a:bodyPr/>
        <a:lstStyle/>
        <a:p>
          <a:endParaRPr lang="en-US" sz="1800" b="1"/>
        </a:p>
      </dgm:t>
    </dgm:pt>
    <dgm:pt modelId="{F73E26CF-372F-408D-AB31-906D6497B3F1}">
      <dgm:prSet custT="1"/>
      <dgm:spPr/>
      <dgm:t>
        <a:bodyPr/>
        <a:lstStyle/>
        <a:p>
          <a:r>
            <a:rPr lang="en-US" sz="2000" b="1" i="0" baseline="0" dirty="0"/>
            <a:t>Categorized products into 24 sections (categories) using Power Query to align with the analysis.</a:t>
          </a:r>
          <a:endParaRPr lang="en-US" sz="2000" b="1" dirty="0"/>
        </a:p>
      </dgm:t>
    </dgm:pt>
    <dgm:pt modelId="{FB7229E7-BAEC-4E75-A4C4-46CAB9B9DB01}" type="parTrans" cxnId="{F21DA334-2506-4BF3-A086-4CD4904D9335}">
      <dgm:prSet/>
      <dgm:spPr/>
      <dgm:t>
        <a:bodyPr/>
        <a:lstStyle/>
        <a:p>
          <a:endParaRPr lang="en-US" sz="1800" b="1"/>
        </a:p>
      </dgm:t>
    </dgm:pt>
    <dgm:pt modelId="{4D4FB97D-418E-4223-84F5-2E22D0FBCA2F}" type="sibTrans" cxnId="{F21DA334-2506-4BF3-A086-4CD4904D9335}">
      <dgm:prSet/>
      <dgm:spPr/>
      <dgm:t>
        <a:bodyPr/>
        <a:lstStyle/>
        <a:p>
          <a:endParaRPr lang="en-US" sz="1800" b="1"/>
        </a:p>
      </dgm:t>
    </dgm:pt>
    <dgm:pt modelId="{A25CAAD1-730E-4FAA-A607-DCEC049374AC}" type="pres">
      <dgm:prSet presAssocID="{E6D723A0-7500-48F2-B1A2-D830A10ECD44}" presName="Name0" presStyleCnt="0">
        <dgm:presLayoutVars>
          <dgm:dir/>
          <dgm:animLvl val="lvl"/>
          <dgm:resizeHandles val="exact"/>
        </dgm:presLayoutVars>
      </dgm:prSet>
      <dgm:spPr/>
    </dgm:pt>
    <dgm:pt modelId="{45C944AE-C3C5-49A4-BB13-40AA70E3E17E}" type="pres">
      <dgm:prSet presAssocID="{ADDD9C3B-B168-4B13-B6CF-0AE7256CD15A}" presName="composite" presStyleCnt="0"/>
      <dgm:spPr/>
    </dgm:pt>
    <dgm:pt modelId="{C6D3740F-67EF-44F2-AAFF-59EE255D8ED5}" type="pres">
      <dgm:prSet presAssocID="{ADDD9C3B-B168-4B13-B6CF-0AE7256CD15A}" presName="parTx" presStyleLbl="alignNode1" presStyleIdx="0" presStyleCnt="4">
        <dgm:presLayoutVars>
          <dgm:chMax val="0"/>
          <dgm:chPref val="0"/>
        </dgm:presLayoutVars>
      </dgm:prSet>
      <dgm:spPr/>
    </dgm:pt>
    <dgm:pt modelId="{D8A4ABEB-4493-4168-B246-0CFC50C83917}" type="pres">
      <dgm:prSet presAssocID="{ADDD9C3B-B168-4B13-B6CF-0AE7256CD15A}" presName="desTx" presStyleLbl="alignAccFollowNode1" presStyleIdx="0" presStyleCnt="4" custScaleX="111369">
        <dgm:presLayoutVars/>
      </dgm:prSet>
      <dgm:spPr/>
    </dgm:pt>
    <dgm:pt modelId="{356B1F1A-6073-4E26-8BD5-A20DBDEC124B}" type="pres">
      <dgm:prSet presAssocID="{20D3EA16-6CC1-4862-9E4C-4BADB6C3DD99}" presName="space" presStyleCnt="0"/>
      <dgm:spPr/>
    </dgm:pt>
    <dgm:pt modelId="{82E25A7E-8BD4-4606-8D9D-548E063DFA38}" type="pres">
      <dgm:prSet presAssocID="{20274372-E31A-4C76-9900-22F05E2CE021}" presName="composite" presStyleCnt="0"/>
      <dgm:spPr/>
    </dgm:pt>
    <dgm:pt modelId="{99BFFBBE-2D5C-447D-963F-D8C904EAAC93}" type="pres">
      <dgm:prSet presAssocID="{20274372-E31A-4C76-9900-22F05E2CE021}" presName="parTx" presStyleLbl="alignNode1" presStyleIdx="1" presStyleCnt="4">
        <dgm:presLayoutVars>
          <dgm:chMax val="0"/>
          <dgm:chPref val="0"/>
        </dgm:presLayoutVars>
      </dgm:prSet>
      <dgm:spPr/>
    </dgm:pt>
    <dgm:pt modelId="{145EFAAF-F040-4EB6-8696-980EAC5DEB3D}" type="pres">
      <dgm:prSet presAssocID="{20274372-E31A-4C76-9900-22F05E2CE021}" presName="desTx" presStyleLbl="alignAccFollowNode1" presStyleIdx="1" presStyleCnt="4" custScaleX="111666">
        <dgm:presLayoutVars/>
      </dgm:prSet>
      <dgm:spPr/>
    </dgm:pt>
    <dgm:pt modelId="{FA783B26-BCF7-4BD1-AE71-0F1F718E3DA5}" type="pres">
      <dgm:prSet presAssocID="{42DF3CAA-A3C2-4D3F-9A88-C1E7AA9DD383}" presName="space" presStyleCnt="0"/>
      <dgm:spPr/>
    </dgm:pt>
    <dgm:pt modelId="{2824CFB1-99F1-46ED-98C3-2DCD73AF8D13}" type="pres">
      <dgm:prSet presAssocID="{05406704-2A3C-439F-960E-E908B19D1DBE}" presName="composite" presStyleCnt="0"/>
      <dgm:spPr/>
    </dgm:pt>
    <dgm:pt modelId="{BA6A1DFC-2713-47E3-A41E-A00C10BC2301}" type="pres">
      <dgm:prSet presAssocID="{05406704-2A3C-439F-960E-E908B19D1DBE}" presName="parTx" presStyleLbl="alignNode1" presStyleIdx="2" presStyleCnt="4">
        <dgm:presLayoutVars>
          <dgm:chMax val="0"/>
          <dgm:chPref val="0"/>
        </dgm:presLayoutVars>
      </dgm:prSet>
      <dgm:spPr/>
    </dgm:pt>
    <dgm:pt modelId="{3F23A61F-B5F1-403F-A618-3A5F399DCD5A}" type="pres">
      <dgm:prSet presAssocID="{05406704-2A3C-439F-960E-E908B19D1DBE}" presName="desTx" presStyleLbl="alignAccFollowNode1" presStyleIdx="2" presStyleCnt="4" custScaleX="112020">
        <dgm:presLayoutVars/>
      </dgm:prSet>
      <dgm:spPr/>
    </dgm:pt>
    <dgm:pt modelId="{93759A28-9061-4A12-A83A-51932F37C3A5}" type="pres">
      <dgm:prSet presAssocID="{551D03F4-9762-41BD-9F4D-809A31395052}" presName="space" presStyleCnt="0"/>
      <dgm:spPr/>
    </dgm:pt>
    <dgm:pt modelId="{8CE0AA5C-6DD2-47EC-B490-EBBDB50AA3E9}" type="pres">
      <dgm:prSet presAssocID="{6D47C0A1-88C7-4B63-A05E-D3E3BD3721C9}" presName="composite" presStyleCnt="0"/>
      <dgm:spPr/>
    </dgm:pt>
    <dgm:pt modelId="{E61A4ADF-3E13-4857-AC45-528BB6F619A3}" type="pres">
      <dgm:prSet presAssocID="{6D47C0A1-88C7-4B63-A05E-D3E3BD3721C9}" presName="parTx" presStyleLbl="alignNode1" presStyleIdx="3" presStyleCnt="4">
        <dgm:presLayoutVars>
          <dgm:chMax val="0"/>
          <dgm:chPref val="0"/>
        </dgm:presLayoutVars>
      </dgm:prSet>
      <dgm:spPr/>
    </dgm:pt>
    <dgm:pt modelId="{0C3984E2-4E62-4ED6-8EDA-BD5E3A6A99C0}" type="pres">
      <dgm:prSet presAssocID="{6D47C0A1-88C7-4B63-A05E-D3E3BD3721C9}" presName="desTx" presStyleLbl="alignAccFollowNode1" presStyleIdx="3" presStyleCnt="4" custScaleX="111214">
        <dgm:presLayoutVars/>
      </dgm:prSet>
      <dgm:spPr/>
    </dgm:pt>
  </dgm:ptLst>
  <dgm:cxnLst>
    <dgm:cxn modelId="{EDB14C0F-E2E5-47A9-AD3D-845D0E16DB93}" type="presOf" srcId="{6D47C0A1-88C7-4B63-A05E-D3E3BD3721C9}" destId="{E61A4ADF-3E13-4857-AC45-528BB6F619A3}" srcOrd="0" destOrd="0" presId="urn:microsoft.com/office/officeart/2016/7/layout/ChevronBlockProcess"/>
    <dgm:cxn modelId="{4B4EB313-A820-4047-A222-33A62B81E1F1}" type="presOf" srcId="{23B0DC4E-49E4-4C90-B259-2FA5D8D0C675}" destId="{3F23A61F-B5F1-403F-A618-3A5F399DCD5A}" srcOrd="0" destOrd="0" presId="urn:microsoft.com/office/officeart/2016/7/layout/ChevronBlockProcess"/>
    <dgm:cxn modelId="{FCC1D316-8B81-460E-A624-91380D5313F4}" srcId="{05406704-2A3C-439F-960E-E908B19D1DBE}" destId="{23B0DC4E-49E4-4C90-B259-2FA5D8D0C675}" srcOrd="0" destOrd="0" parTransId="{A8ABB120-6A43-4D65-BEB2-A48A174ACD70}" sibTransId="{044E7FE1-D5F5-40F3-BC53-00FC34F84057}"/>
    <dgm:cxn modelId="{F21DA334-2506-4BF3-A086-4CD4904D9335}" srcId="{6D47C0A1-88C7-4B63-A05E-D3E3BD3721C9}" destId="{F73E26CF-372F-408D-AB31-906D6497B3F1}" srcOrd="0" destOrd="0" parTransId="{FB7229E7-BAEC-4E75-A4C4-46CAB9B9DB01}" sibTransId="{4D4FB97D-418E-4223-84F5-2E22D0FBCA2F}"/>
    <dgm:cxn modelId="{D1B70939-4BFA-467E-A6A1-6F38BA8F22F4}" type="presOf" srcId="{F73E26CF-372F-408D-AB31-906D6497B3F1}" destId="{0C3984E2-4E62-4ED6-8EDA-BD5E3A6A99C0}" srcOrd="0" destOrd="0" presId="urn:microsoft.com/office/officeart/2016/7/layout/ChevronBlockProcess"/>
    <dgm:cxn modelId="{1DF3EE3C-D170-4591-A5BB-D2F766D84EE6}" type="presOf" srcId="{20274372-E31A-4C76-9900-22F05E2CE021}" destId="{99BFFBBE-2D5C-447D-963F-D8C904EAAC93}" srcOrd="0" destOrd="0" presId="urn:microsoft.com/office/officeart/2016/7/layout/ChevronBlockProcess"/>
    <dgm:cxn modelId="{2AD1385C-03B9-4161-B553-5773CF1C1A81}" type="presOf" srcId="{D4F21099-AC41-45FC-929E-FD66C883B712}" destId="{D8A4ABEB-4493-4168-B246-0CFC50C83917}" srcOrd="0" destOrd="0" presId="urn:microsoft.com/office/officeart/2016/7/layout/ChevronBlockProcess"/>
    <dgm:cxn modelId="{FA068061-46D1-4538-80F3-C6A9AD223359}" srcId="{E6D723A0-7500-48F2-B1A2-D830A10ECD44}" destId="{20274372-E31A-4C76-9900-22F05E2CE021}" srcOrd="1" destOrd="0" parTransId="{DFA34B85-E7AD-4E18-96EE-2DC356645329}" sibTransId="{42DF3CAA-A3C2-4D3F-9A88-C1E7AA9DD383}"/>
    <dgm:cxn modelId="{28E93F45-15CE-4835-8985-1AFCFDC23F5B}" srcId="{ADDD9C3B-B168-4B13-B6CF-0AE7256CD15A}" destId="{D4F21099-AC41-45FC-929E-FD66C883B712}" srcOrd="0" destOrd="0" parTransId="{7C8D8E2A-12FF-4A94-9A40-3A1E855D99FA}" sibTransId="{394DCD0B-FF82-493F-A7DD-A09EE4051AC8}"/>
    <dgm:cxn modelId="{8E640646-7520-4DD3-9D20-1D21C2D3E592}" type="presOf" srcId="{ADDD9C3B-B168-4B13-B6CF-0AE7256CD15A}" destId="{C6D3740F-67EF-44F2-AAFF-59EE255D8ED5}" srcOrd="0" destOrd="0" presId="urn:microsoft.com/office/officeart/2016/7/layout/ChevronBlockProcess"/>
    <dgm:cxn modelId="{EA7B9C70-6C3A-40A6-94C5-B0EF22BDEB6B}" type="presOf" srcId="{E6D723A0-7500-48F2-B1A2-D830A10ECD44}" destId="{A25CAAD1-730E-4FAA-A607-DCEC049374AC}" srcOrd="0" destOrd="0" presId="urn:microsoft.com/office/officeart/2016/7/layout/ChevronBlockProcess"/>
    <dgm:cxn modelId="{7417D583-3480-459D-A2F2-5BB821400AD7}" srcId="{20274372-E31A-4C76-9900-22F05E2CE021}" destId="{89C8F79A-C18C-4715-ACDF-AB512A6523FF}" srcOrd="0" destOrd="0" parTransId="{40BB4C5F-7041-4EF6-AF7C-1D7F67ED4E65}" sibTransId="{CD493758-1570-41B4-8870-75B17562F16C}"/>
    <dgm:cxn modelId="{ABA744B2-C887-4E20-9767-04878706A0CB}" srcId="{E6D723A0-7500-48F2-B1A2-D830A10ECD44}" destId="{6D47C0A1-88C7-4B63-A05E-D3E3BD3721C9}" srcOrd="3" destOrd="0" parTransId="{1201A41A-1B8A-4E7D-80B0-8EA44CAA497C}" sibTransId="{50F3A078-E1D2-440A-B566-A1E85F743FD1}"/>
    <dgm:cxn modelId="{B464D0B2-0D11-4816-A2F8-6FD60BD6958D}" srcId="{E6D723A0-7500-48F2-B1A2-D830A10ECD44}" destId="{ADDD9C3B-B168-4B13-B6CF-0AE7256CD15A}" srcOrd="0" destOrd="0" parTransId="{D5EDADA6-E1C2-47C3-AF65-71AD06B2E7BD}" sibTransId="{20D3EA16-6CC1-4862-9E4C-4BADB6C3DD99}"/>
    <dgm:cxn modelId="{C0CF37C4-2858-4E1E-9FF1-40121A348AE6}" type="presOf" srcId="{05406704-2A3C-439F-960E-E908B19D1DBE}" destId="{BA6A1DFC-2713-47E3-A41E-A00C10BC2301}" srcOrd="0" destOrd="0" presId="urn:microsoft.com/office/officeart/2016/7/layout/ChevronBlockProcess"/>
    <dgm:cxn modelId="{4DFEB7C5-41F0-4A69-84B7-BAFA53136C02}" type="presOf" srcId="{89C8F79A-C18C-4715-ACDF-AB512A6523FF}" destId="{145EFAAF-F040-4EB6-8696-980EAC5DEB3D}" srcOrd="0" destOrd="0" presId="urn:microsoft.com/office/officeart/2016/7/layout/ChevronBlockProcess"/>
    <dgm:cxn modelId="{DC6728CF-023D-412F-B8C1-15CE2F6B9974}" srcId="{E6D723A0-7500-48F2-B1A2-D830A10ECD44}" destId="{05406704-2A3C-439F-960E-E908B19D1DBE}" srcOrd="2" destOrd="0" parTransId="{E495A2B6-0399-4324-A1F1-DC3D28C5928D}" sibTransId="{551D03F4-9762-41BD-9F4D-809A31395052}"/>
    <dgm:cxn modelId="{FA0A9996-8337-4FAE-B7B5-BC1A36F72159}" type="presParOf" srcId="{A25CAAD1-730E-4FAA-A607-DCEC049374AC}" destId="{45C944AE-C3C5-49A4-BB13-40AA70E3E17E}" srcOrd="0" destOrd="0" presId="urn:microsoft.com/office/officeart/2016/7/layout/ChevronBlockProcess"/>
    <dgm:cxn modelId="{FDC583AC-198D-48AD-867F-37A76F7E26F1}" type="presParOf" srcId="{45C944AE-C3C5-49A4-BB13-40AA70E3E17E}" destId="{C6D3740F-67EF-44F2-AAFF-59EE255D8ED5}" srcOrd="0" destOrd="0" presId="urn:microsoft.com/office/officeart/2016/7/layout/ChevronBlockProcess"/>
    <dgm:cxn modelId="{AD44486D-FE0A-482F-8363-EBEEB1A2702A}" type="presParOf" srcId="{45C944AE-C3C5-49A4-BB13-40AA70E3E17E}" destId="{D8A4ABEB-4493-4168-B246-0CFC50C83917}" srcOrd="1" destOrd="0" presId="urn:microsoft.com/office/officeart/2016/7/layout/ChevronBlockProcess"/>
    <dgm:cxn modelId="{668C8838-475D-484F-9A62-0106276BB000}" type="presParOf" srcId="{A25CAAD1-730E-4FAA-A607-DCEC049374AC}" destId="{356B1F1A-6073-4E26-8BD5-A20DBDEC124B}" srcOrd="1" destOrd="0" presId="urn:microsoft.com/office/officeart/2016/7/layout/ChevronBlockProcess"/>
    <dgm:cxn modelId="{7020852A-5984-4862-B588-EB7E76FF7F16}" type="presParOf" srcId="{A25CAAD1-730E-4FAA-A607-DCEC049374AC}" destId="{82E25A7E-8BD4-4606-8D9D-548E063DFA38}" srcOrd="2" destOrd="0" presId="urn:microsoft.com/office/officeart/2016/7/layout/ChevronBlockProcess"/>
    <dgm:cxn modelId="{12E93F83-48DB-4305-8393-D79B5FB74B88}" type="presParOf" srcId="{82E25A7E-8BD4-4606-8D9D-548E063DFA38}" destId="{99BFFBBE-2D5C-447D-963F-D8C904EAAC93}" srcOrd="0" destOrd="0" presId="urn:microsoft.com/office/officeart/2016/7/layout/ChevronBlockProcess"/>
    <dgm:cxn modelId="{9FB231DB-F9AA-4AD0-A2A3-C0247EDC7DA3}" type="presParOf" srcId="{82E25A7E-8BD4-4606-8D9D-548E063DFA38}" destId="{145EFAAF-F040-4EB6-8696-980EAC5DEB3D}" srcOrd="1" destOrd="0" presId="urn:microsoft.com/office/officeart/2016/7/layout/ChevronBlockProcess"/>
    <dgm:cxn modelId="{9DBBC0B5-81AA-4C49-BD29-A7EDB83D63A2}" type="presParOf" srcId="{A25CAAD1-730E-4FAA-A607-DCEC049374AC}" destId="{FA783B26-BCF7-4BD1-AE71-0F1F718E3DA5}" srcOrd="3" destOrd="0" presId="urn:microsoft.com/office/officeart/2016/7/layout/ChevronBlockProcess"/>
    <dgm:cxn modelId="{16A704A4-4B83-4121-8425-4DC5F0BFA63F}" type="presParOf" srcId="{A25CAAD1-730E-4FAA-A607-DCEC049374AC}" destId="{2824CFB1-99F1-46ED-98C3-2DCD73AF8D13}" srcOrd="4" destOrd="0" presId="urn:microsoft.com/office/officeart/2016/7/layout/ChevronBlockProcess"/>
    <dgm:cxn modelId="{E26D12C6-DCD6-49F8-88F3-B841520DA87B}" type="presParOf" srcId="{2824CFB1-99F1-46ED-98C3-2DCD73AF8D13}" destId="{BA6A1DFC-2713-47E3-A41E-A00C10BC2301}" srcOrd="0" destOrd="0" presId="urn:microsoft.com/office/officeart/2016/7/layout/ChevronBlockProcess"/>
    <dgm:cxn modelId="{B199CC93-F092-46A2-9A26-BE76D9D3A398}" type="presParOf" srcId="{2824CFB1-99F1-46ED-98C3-2DCD73AF8D13}" destId="{3F23A61F-B5F1-403F-A618-3A5F399DCD5A}" srcOrd="1" destOrd="0" presId="urn:microsoft.com/office/officeart/2016/7/layout/ChevronBlockProcess"/>
    <dgm:cxn modelId="{A5B25CE5-A213-4CA8-BCD3-C0C68BDC1CA5}" type="presParOf" srcId="{A25CAAD1-730E-4FAA-A607-DCEC049374AC}" destId="{93759A28-9061-4A12-A83A-51932F37C3A5}" srcOrd="5" destOrd="0" presId="urn:microsoft.com/office/officeart/2016/7/layout/ChevronBlockProcess"/>
    <dgm:cxn modelId="{7DF70C8B-4761-480D-AB6F-61071531A5B6}" type="presParOf" srcId="{A25CAAD1-730E-4FAA-A607-DCEC049374AC}" destId="{8CE0AA5C-6DD2-47EC-B490-EBBDB50AA3E9}" srcOrd="6" destOrd="0" presId="urn:microsoft.com/office/officeart/2016/7/layout/ChevronBlockProcess"/>
    <dgm:cxn modelId="{90614293-80E4-4841-A26F-431436E3DF34}" type="presParOf" srcId="{8CE0AA5C-6DD2-47EC-B490-EBBDB50AA3E9}" destId="{E61A4ADF-3E13-4857-AC45-528BB6F619A3}" srcOrd="0" destOrd="0" presId="urn:microsoft.com/office/officeart/2016/7/layout/ChevronBlockProcess"/>
    <dgm:cxn modelId="{D5D43A6C-38EE-4E2D-B43F-18FA76F46672}" type="presParOf" srcId="{8CE0AA5C-6DD2-47EC-B490-EBBDB50AA3E9}" destId="{0C3984E2-4E62-4ED6-8EDA-BD5E3A6A99C0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CC4296B-9398-4FFB-BFD3-F09357E46CB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421B50-B32F-4040-9EB2-6DA2D5CE7435}">
      <dgm:prSet/>
      <dgm:spPr/>
      <dgm:t>
        <a:bodyPr/>
        <a:lstStyle/>
        <a:p>
          <a:r>
            <a:rPr lang="en-US"/>
            <a:t>Handling Missing Values &amp; Duplicates</a:t>
          </a:r>
        </a:p>
      </dgm:t>
    </dgm:pt>
    <dgm:pt modelId="{E6471E3C-B895-4286-8453-31AE71FAEC4E}" type="parTrans" cxnId="{73271EF9-B2FC-4039-96FA-A15497B840BD}">
      <dgm:prSet/>
      <dgm:spPr/>
      <dgm:t>
        <a:bodyPr/>
        <a:lstStyle/>
        <a:p>
          <a:endParaRPr lang="en-US"/>
        </a:p>
      </dgm:t>
    </dgm:pt>
    <dgm:pt modelId="{A0C552EC-D4DA-4C00-8F7C-5562976063D6}" type="sibTrans" cxnId="{73271EF9-B2FC-4039-96FA-A15497B840BD}">
      <dgm:prSet/>
      <dgm:spPr/>
      <dgm:t>
        <a:bodyPr/>
        <a:lstStyle/>
        <a:p>
          <a:endParaRPr lang="en-US"/>
        </a:p>
      </dgm:t>
    </dgm:pt>
    <dgm:pt modelId="{62B1314F-1AA4-4734-85B1-AC745E9A404F}" type="pres">
      <dgm:prSet presAssocID="{CCC4296B-9398-4FFB-BFD3-F09357E46CB1}" presName="linear" presStyleCnt="0">
        <dgm:presLayoutVars>
          <dgm:animLvl val="lvl"/>
          <dgm:resizeHandles val="exact"/>
        </dgm:presLayoutVars>
      </dgm:prSet>
      <dgm:spPr/>
    </dgm:pt>
    <dgm:pt modelId="{2995CF94-AB12-484F-B048-32492646F809}" type="pres">
      <dgm:prSet presAssocID="{D8421B50-B32F-4040-9EB2-6DA2D5CE743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C25A734-BF75-47FD-A1E7-3C0A9CBE44CC}" type="presOf" srcId="{CCC4296B-9398-4FFB-BFD3-F09357E46CB1}" destId="{62B1314F-1AA4-4734-85B1-AC745E9A404F}" srcOrd="0" destOrd="0" presId="urn:microsoft.com/office/officeart/2005/8/layout/vList2"/>
    <dgm:cxn modelId="{059DD4CD-759A-4E25-9611-5700B218F264}" type="presOf" srcId="{D8421B50-B32F-4040-9EB2-6DA2D5CE7435}" destId="{2995CF94-AB12-484F-B048-32492646F809}" srcOrd="0" destOrd="0" presId="urn:microsoft.com/office/officeart/2005/8/layout/vList2"/>
    <dgm:cxn modelId="{73271EF9-B2FC-4039-96FA-A15497B840BD}" srcId="{CCC4296B-9398-4FFB-BFD3-F09357E46CB1}" destId="{D8421B50-B32F-4040-9EB2-6DA2D5CE7435}" srcOrd="0" destOrd="0" parTransId="{E6471E3C-B895-4286-8453-31AE71FAEC4E}" sibTransId="{A0C552EC-D4DA-4C00-8F7C-5562976063D6}"/>
    <dgm:cxn modelId="{E707BB8A-8163-4635-954B-6C9649151DDF}" type="presParOf" srcId="{62B1314F-1AA4-4734-85B1-AC745E9A404F}" destId="{2995CF94-AB12-484F-B048-32492646F8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DC3F4BE-C45C-47F3-BAA4-689F669EDCFD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9DEE55-D62C-49EF-975A-D33F5FA35D00}">
      <dgm:prSet/>
      <dgm:spPr/>
      <dgm:t>
        <a:bodyPr/>
        <a:lstStyle/>
        <a:p>
          <a:r>
            <a:rPr lang="en-US" b="0" i="0" baseline="0" dirty="0"/>
            <a:t>Identified missing data using </a:t>
          </a:r>
          <a:r>
            <a:rPr lang="en-US" b="0" i="0" baseline="0" dirty="0" err="1"/>
            <a:t>isnull</a:t>
          </a:r>
          <a:r>
            <a:rPr lang="en-US" b="0" i="0" baseline="0" dirty="0"/>
            <a:t>().sum().</a:t>
          </a:r>
          <a:endParaRPr lang="en-US" dirty="0"/>
        </a:p>
      </dgm:t>
    </dgm:pt>
    <dgm:pt modelId="{CCCB17AE-16CA-4CBE-BFD2-38540A4DCBEF}" type="parTrans" cxnId="{49AFB5EF-DE0B-4E58-8042-9E6E12CA151F}">
      <dgm:prSet/>
      <dgm:spPr/>
      <dgm:t>
        <a:bodyPr/>
        <a:lstStyle/>
        <a:p>
          <a:endParaRPr lang="en-US"/>
        </a:p>
      </dgm:t>
    </dgm:pt>
    <dgm:pt modelId="{453D1AFB-39EB-4847-BE54-1A829E9D8F40}" type="sibTrans" cxnId="{49AFB5EF-DE0B-4E58-8042-9E6E12CA151F}">
      <dgm:prSet/>
      <dgm:spPr/>
      <dgm:t>
        <a:bodyPr/>
        <a:lstStyle/>
        <a:p>
          <a:endParaRPr lang="en-US"/>
        </a:p>
      </dgm:t>
    </dgm:pt>
    <dgm:pt modelId="{88D82F5F-71AB-4F25-A670-E3E4080D9BAB}">
      <dgm:prSet/>
      <dgm:spPr/>
      <dgm:t>
        <a:bodyPr/>
        <a:lstStyle/>
        <a:p>
          <a:r>
            <a:rPr lang="en-US" b="1" i="0" baseline="0" dirty="0"/>
            <a:t>Handling Missing Values</a:t>
          </a:r>
          <a:r>
            <a:rPr lang="en-US" b="0" i="0" baseline="0" dirty="0"/>
            <a:t>:</a:t>
          </a:r>
          <a:endParaRPr lang="en-US" dirty="0"/>
        </a:p>
      </dgm:t>
    </dgm:pt>
    <dgm:pt modelId="{76EEE2D4-F7CA-4070-9604-9C8AABFB745F}" type="sibTrans" cxnId="{4FC8DCBA-B005-4851-ACC5-A2FD66B05FCF}">
      <dgm:prSet/>
      <dgm:spPr/>
      <dgm:t>
        <a:bodyPr/>
        <a:lstStyle/>
        <a:p>
          <a:endParaRPr lang="en-US"/>
        </a:p>
      </dgm:t>
    </dgm:pt>
    <dgm:pt modelId="{DC8905EE-98EF-4566-888C-124E45760687}" type="parTrans" cxnId="{4FC8DCBA-B005-4851-ACC5-A2FD66B05FCF}">
      <dgm:prSet/>
      <dgm:spPr/>
      <dgm:t>
        <a:bodyPr/>
        <a:lstStyle/>
        <a:p>
          <a:endParaRPr lang="en-US"/>
        </a:p>
      </dgm:t>
    </dgm:pt>
    <dgm:pt modelId="{974881FE-5DC2-43CC-92FC-942A8FDC21D4}" type="pres">
      <dgm:prSet presAssocID="{FDC3F4BE-C45C-47F3-BAA4-689F669EDCFD}" presName="Name0" presStyleCnt="0">
        <dgm:presLayoutVars>
          <dgm:dir/>
          <dgm:animLvl val="lvl"/>
          <dgm:resizeHandles val="exact"/>
        </dgm:presLayoutVars>
      </dgm:prSet>
      <dgm:spPr/>
    </dgm:pt>
    <dgm:pt modelId="{2E62D0D4-C33D-4349-ACA1-8140907D6D65}" type="pres">
      <dgm:prSet presAssocID="{439DEE55-D62C-49EF-975A-D33F5FA35D00}" presName="boxAndChildren" presStyleCnt="0"/>
      <dgm:spPr/>
    </dgm:pt>
    <dgm:pt modelId="{15E8E3BC-C47A-42A8-A6A4-9A41E6CBD782}" type="pres">
      <dgm:prSet presAssocID="{439DEE55-D62C-49EF-975A-D33F5FA35D00}" presName="parentTextBox" presStyleLbl="alignNode1" presStyleIdx="0" presStyleCnt="2"/>
      <dgm:spPr/>
    </dgm:pt>
    <dgm:pt modelId="{C3F379CC-2701-4735-A538-524F995F64AC}" type="pres">
      <dgm:prSet presAssocID="{439DEE55-D62C-49EF-975A-D33F5FA35D00}" presName="descendantBox" presStyleLbl="bgAccFollowNode1" presStyleIdx="0" presStyleCnt="2" custLinFactY="-27352" custLinFactNeighborX="1376" custLinFactNeighborY="-100000"/>
      <dgm:spPr>
        <a:noFill/>
      </dgm:spPr>
    </dgm:pt>
    <dgm:pt modelId="{87A17BEB-ADC0-40C5-8C12-0253C8A3990E}" type="pres">
      <dgm:prSet presAssocID="{76EEE2D4-F7CA-4070-9604-9C8AABFB745F}" presName="sp" presStyleCnt="0"/>
      <dgm:spPr/>
    </dgm:pt>
    <dgm:pt modelId="{B4825B3A-0ED9-48E9-ABA8-74E7000639DB}" type="pres">
      <dgm:prSet presAssocID="{88D82F5F-71AB-4F25-A670-E3E4080D9BAB}" presName="arrowAndChildren" presStyleCnt="0"/>
      <dgm:spPr/>
    </dgm:pt>
    <dgm:pt modelId="{99420275-9D59-4462-A1F3-1616007B0FEE}" type="pres">
      <dgm:prSet presAssocID="{88D82F5F-71AB-4F25-A670-E3E4080D9BAB}" presName="parentTextArrow" presStyleLbl="node1" presStyleIdx="0" presStyleCnt="1"/>
      <dgm:spPr/>
    </dgm:pt>
    <dgm:pt modelId="{C4402833-CA2B-4B3C-A478-32145FAF3E50}" type="pres">
      <dgm:prSet presAssocID="{88D82F5F-71AB-4F25-A670-E3E4080D9BAB}" presName="arrow" presStyleLbl="alignNode1" presStyleIdx="1" presStyleCnt="2" custLinFactNeighborX="0" custLinFactNeighborY="0"/>
      <dgm:spPr/>
    </dgm:pt>
    <dgm:pt modelId="{DEB61D85-63AB-47A8-A0AF-C48AEB655920}" type="pres">
      <dgm:prSet presAssocID="{88D82F5F-71AB-4F25-A670-E3E4080D9BAB}" presName="descendantArrow" presStyleLbl="bgAccFollowNode1" presStyleIdx="1" presStyleCnt="2" custAng="13625450" custLinFactNeighborX="24761" custLinFactNeighborY="1799"/>
      <dgm:spPr>
        <a:prstGeom prst="ellipse">
          <a:avLst/>
        </a:prstGeom>
        <a:noFill/>
      </dgm:spPr>
    </dgm:pt>
  </dgm:ptLst>
  <dgm:cxnLst>
    <dgm:cxn modelId="{1D50C103-217E-49FC-A278-56E8D7800AF7}" type="presOf" srcId="{88D82F5F-71AB-4F25-A670-E3E4080D9BAB}" destId="{C4402833-CA2B-4B3C-A478-32145FAF3E50}" srcOrd="1" destOrd="0" presId="urn:microsoft.com/office/officeart/2016/7/layout/VerticalDownArrowProcess"/>
    <dgm:cxn modelId="{58A14883-5584-4810-ABE3-6F28D6EBF760}" type="presOf" srcId="{439DEE55-D62C-49EF-975A-D33F5FA35D00}" destId="{15E8E3BC-C47A-42A8-A6A4-9A41E6CBD782}" srcOrd="0" destOrd="0" presId="urn:microsoft.com/office/officeart/2016/7/layout/VerticalDownArrowProcess"/>
    <dgm:cxn modelId="{5324468A-5D64-4272-9E92-0B7D04687067}" type="presOf" srcId="{88D82F5F-71AB-4F25-A670-E3E4080D9BAB}" destId="{99420275-9D59-4462-A1F3-1616007B0FEE}" srcOrd="0" destOrd="0" presId="urn:microsoft.com/office/officeart/2016/7/layout/VerticalDownArrowProcess"/>
    <dgm:cxn modelId="{4FC8DCBA-B005-4851-ACC5-A2FD66B05FCF}" srcId="{FDC3F4BE-C45C-47F3-BAA4-689F669EDCFD}" destId="{88D82F5F-71AB-4F25-A670-E3E4080D9BAB}" srcOrd="0" destOrd="0" parTransId="{DC8905EE-98EF-4566-888C-124E45760687}" sibTransId="{76EEE2D4-F7CA-4070-9604-9C8AABFB745F}"/>
    <dgm:cxn modelId="{49AFB5EF-DE0B-4E58-8042-9E6E12CA151F}" srcId="{FDC3F4BE-C45C-47F3-BAA4-689F669EDCFD}" destId="{439DEE55-D62C-49EF-975A-D33F5FA35D00}" srcOrd="1" destOrd="0" parTransId="{CCCB17AE-16CA-4CBE-BFD2-38540A4DCBEF}" sibTransId="{453D1AFB-39EB-4847-BE54-1A829E9D8F40}"/>
    <dgm:cxn modelId="{2E445EF6-B085-47CB-A8C5-DC920FB24570}" type="presOf" srcId="{FDC3F4BE-C45C-47F3-BAA4-689F669EDCFD}" destId="{974881FE-5DC2-43CC-92FC-942A8FDC21D4}" srcOrd="0" destOrd="0" presId="urn:microsoft.com/office/officeart/2016/7/layout/VerticalDownArrowProcess"/>
    <dgm:cxn modelId="{D0D0C43D-A4DB-4649-9004-DD390D394C23}" type="presParOf" srcId="{974881FE-5DC2-43CC-92FC-942A8FDC21D4}" destId="{2E62D0D4-C33D-4349-ACA1-8140907D6D65}" srcOrd="0" destOrd="0" presId="urn:microsoft.com/office/officeart/2016/7/layout/VerticalDownArrowProcess"/>
    <dgm:cxn modelId="{E86D76F3-842C-4E44-A3A6-70AA458B3237}" type="presParOf" srcId="{2E62D0D4-C33D-4349-ACA1-8140907D6D65}" destId="{15E8E3BC-C47A-42A8-A6A4-9A41E6CBD782}" srcOrd="0" destOrd="0" presId="urn:microsoft.com/office/officeart/2016/7/layout/VerticalDownArrowProcess"/>
    <dgm:cxn modelId="{52C25916-530A-4499-9561-0D5ECD2B235F}" type="presParOf" srcId="{2E62D0D4-C33D-4349-ACA1-8140907D6D65}" destId="{C3F379CC-2701-4735-A538-524F995F64AC}" srcOrd="1" destOrd="0" presId="urn:microsoft.com/office/officeart/2016/7/layout/VerticalDownArrowProcess"/>
    <dgm:cxn modelId="{639DC6B2-E663-4A2C-832B-C64AC6606E73}" type="presParOf" srcId="{974881FE-5DC2-43CC-92FC-942A8FDC21D4}" destId="{87A17BEB-ADC0-40C5-8C12-0253C8A3990E}" srcOrd="1" destOrd="0" presId="urn:microsoft.com/office/officeart/2016/7/layout/VerticalDownArrowProcess"/>
    <dgm:cxn modelId="{6DB13147-986A-410E-B610-AD65EE783447}" type="presParOf" srcId="{974881FE-5DC2-43CC-92FC-942A8FDC21D4}" destId="{B4825B3A-0ED9-48E9-ABA8-74E7000639DB}" srcOrd="2" destOrd="0" presId="urn:microsoft.com/office/officeart/2016/7/layout/VerticalDownArrowProcess"/>
    <dgm:cxn modelId="{2F098DE9-401F-4A2F-9905-D2637DAD799A}" type="presParOf" srcId="{B4825B3A-0ED9-48E9-ABA8-74E7000639DB}" destId="{99420275-9D59-4462-A1F3-1616007B0FEE}" srcOrd="0" destOrd="0" presId="urn:microsoft.com/office/officeart/2016/7/layout/VerticalDownArrowProcess"/>
    <dgm:cxn modelId="{DA39F874-BB08-4574-A963-5BA41AD53018}" type="presParOf" srcId="{B4825B3A-0ED9-48E9-ABA8-74E7000639DB}" destId="{C4402833-CA2B-4B3C-A478-32145FAF3E50}" srcOrd="1" destOrd="0" presId="urn:microsoft.com/office/officeart/2016/7/layout/VerticalDownArrowProcess"/>
    <dgm:cxn modelId="{628973EF-C285-42A3-A46B-EFB8117F46B5}" type="presParOf" srcId="{B4825B3A-0ED9-48E9-ABA8-74E7000639DB}" destId="{DEB61D85-63AB-47A8-A0AF-C48AEB65592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DBF88D-2031-4C22-B01C-5D99695970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49859C-3934-4E1F-AB65-DF19B0927024}">
      <dgm:prSet/>
      <dgm:spPr/>
      <dgm:t>
        <a:bodyPr/>
        <a:lstStyle/>
        <a:p>
          <a:r>
            <a:rPr lang="en-US" b="1" dirty="0"/>
            <a:t>AST/ACICT </a:t>
          </a:r>
          <a:r>
            <a:rPr lang="ar-EG" b="1" dirty="0"/>
            <a:t>شركة التدريب</a:t>
          </a:r>
          <a:endParaRPr lang="en-US" dirty="0"/>
        </a:p>
      </dgm:t>
    </dgm:pt>
    <dgm:pt modelId="{7DD93B83-0A6B-4507-AB37-D2D20E721BAE}" type="parTrans" cxnId="{5B76DDB3-2442-4AF1-9F34-CD8F09702674}">
      <dgm:prSet/>
      <dgm:spPr/>
      <dgm:t>
        <a:bodyPr/>
        <a:lstStyle/>
        <a:p>
          <a:endParaRPr lang="en-US"/>
        </a:p>
      </dgm:t>
    </dgm:pt>
    <dgm:pt modelId="{E63C8B5B-3E2D-4862-AE02-287A9E324E53}" type="sibTrans" cxnId="{5B76DDB3-2442-4AF1-9F34-CD8F09702674}">
      <dgm:prSet/>
      <dgm:spPr/>
      <dgm:t>
        <a:bodyPr/>
        <a:lstStyle/>
        <a:p>
          <a:endParaRPr lang="en-US"/>
        </a:p>
      </dgm:t>
    </dgm:pt>
    <dgm:pt modelId="{AB96D93F-1519-47C0-87E5-019029A4A1A4}" type="pres">
      <dgm:prSet presAssocID="{9CDBF88D-2031-4C22-B01C-5D9969597033}" presName="linear" presStyleCnt="0">
        <dgm:presLayoutVars>
          <dgm:animLvl val="lvl"/>
          <dgm:resizeHandles val="exact"/>
        </dgm:presLayoutVars>
      </dgm:prSet>
      <dgm:spPr/>
    </dgm:pt>
    <dgm:pt modelId="{C1D9D96B-CFCD-4334-92DC-C74FF2570755}" type="pres">
      <dgm:prSet presAssocID="{E349859C-3934-4E1F-AB65-DF19B0927024}" presName="parentText" presStyleLbl="node1" presStyleIdx="0" presStyleCnt="1" custScaleX="74119" custLinFactNeighborX="2276" custLinFactNeighborY="0">
        <dgm:presLayoutVars>
          <dgm:chMax val="0"/>
          <dgm:bulletEnabled val="1"/>
        </dgm:presLayoutVars>
      </dgm:prSet>
      <dgm:spPr/>
    </dgm:pt>
  </dgm:ptLst>
  <dgm:cxnLst>
    <dgm:cxn modelId="{6935EA19-7334-4E26-8DEB-E6F0BC787A51}" type="presOf" srcId="{E349859C-3934-4E1F-AB65-DF19B0927024}" destId="{C1D9D96B-CFCD-4334-92DC-C74FF2570755}" srcOrd="0" destOrd="0" presId="urn:microsoft.com/office/officeart/2005/8/layout/vList2"/>
    <dgm:cxn modelId="{F3DC3E2F-9F77-4B3D-B70F-F8BC092F348C}" type="presOf" srcId="{9CDBF88D-2031-4C22-B01C-5D9969597033}" destId="{AB96D93F-1519-47C0-87E5-019029A4A1A4}" srcOrd="0" destOrd="0" presId="urn:microsoft.com/office/officeart/2005/8/layout/vList2"/>
    <dgm:cxn modelId="{5B76DDB3-2442-4AF1-9F34-CD8F09702674}" srcId="{9CDBF88D-2031-4C22-B01C-5D9969597033}" destId="{E349859C-3934-4E1F-AB65-DF19B0927024}" srcOrd="0" destOrd="0" parTransId="{7DD93B83-0A6B-4507-AB37-D2D20E721BAE}" sibTransId="{E63C8B5B-3E2D-4862-AE02-287A9E324E53}"/>
    <dgm:cxn modelId="{32914A21-2786-4870-BFE4-B47BF6D49813}" type="presParOf" srcId="{AB96D93F-1519-47C0-87E5-019029A4A1A4}" destId="{C1D9D96B-CFCD-4334-92DC-C74FF25707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93B7593-0163-4EBB-B20E-AF7CA8A78DB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3BC4B0-1089-407D-B67A-B54A139A22F2}">
      <dgm:prSet/>
      <dgm:spPr/>
      <dgm:t>
        <a:bodyPr/>
        <a:lstStyle/>
        <a:p>
          <a:r>
            <a:rPr lang="en-US" b="1" i="0" baseline="0" dirty="0"/>
            <a:t>Duplicates Removal</a:t>
          </a:r>
          <a:r>
            <a:rPr lang="en-US" b="0" i="0" baseline="0" dirty="0"/>
            <a:t>:</a:t>
          </a:r>
          <a:endParaRPr lang="en-US" dirty="0"/>
        </a:p>
      </dgm:t>
    </dgm:pt>
    <dgm:pt modelId="{9B727E6E-82E0-4A1E-84F4-C83822E30646}" type="parTrans" cxnId="{4460DD4A-158E-49A2-9356-37B9A43A33A7}">
      <dgm:prSet/>
      <dgm:spPr/>
      <dgm:t>
        <a:bodyPr/>
        <a:lstStyle/>
        <a:p>
          <a:endParaRPr lang="en-US"/>
        </a:p>
      </dgm:t>
    </dgm:pt>
    <dgm:pt modelId="{278447BA-C78A-4F2E-903C-A22A1B611743}" type="sibTrans" cxnId="{4460DD4A-158E-49A2-9356-37B9A43A33A7}">
      <dgm:prSet/>
      <dgm:spPr/>
      <dgm:t>
        <a:bodyPr/>
        <a:lstStyle/>
        <a:p>
          <a:endParaRPr lang="en-US"/>
        </a:p>
      </dgm:t>
    </dgm:pt>
    <dgm:pt modelId="{79530D53-ED60-444C-8D07-864645FBCA60}">
      <dgm:prSet/>
      <dgm:spPr/>
      <dgm:t>
        <a:bodyPr/>
        <a:lstStyle/>
        <a:p>
          <a:r>
            <a:rPr lang="en-US" b="0" i="0" baseline="0"/>
            <a:t>Checked for duplicates using duplicated().</a:t>
          </a:r>
          <a:endParaRPr lang="en-US"/>
        </a:p>
      </dgm:t>
    </dgm:pt>
    <dgm:pt modelId="{F9A89AD3-59D3-4F04-ABA2-A8552DB31E7E}" type="parTrans" cxnId="{A5486C69-AEAF-489D-A1AF-5190A288EDDF}">
      <dgm:prSet/>
      <dgm:spPr/>
      <dgm:t>
        <a:bodyPr/>
        <a:lstStyle/>
        <a:p>
          <a:endParaRPr lang="en-US"/>
        </a:p>
      </dgm:t>
    </dgm:pt>
    <dgm:pt modelId="{EEFFDFA5-B1CB-4905-BB3B-D98C30C60678}" type="sibTrans" cxnId="{A5486C69-AEAF-489D-A1AF-5190A288EDDF}">
      <dgm:prSet/>
      <dgm:spPr/>
      <dgm:t>
        <a:bodyPr/>
        <a:lstStyle/>
        <a:p>
          <a:endParaRPr lang="en-US"/>
        </a:p>
      </dgm:t>
    </dgm:pt>
    <dgm:pt modelId="{DF19E157-88A6-420A-9189-574383B5041F}">
      <dgm:prSet/>
      <dgm:spPr/>
      <dgm:t>
        <a:bodyPr/>
        <a:lstStyle/>
        <a:p>
          <a:r>
            <a:rPr lang="en-US" b="0" i="0" baseline="0" dirty="0"/>
            <a:t>Removed a significant number of duplicates in </a:t>
          </a:r>
          <a:r>
            <a:rPr lang="en-US" b="0" i="0" baseline="0" dirty="0" err="1"/>
            <a:t>geolocationdataset</a:t>
          </a:r>
          <a:r>
            <a:rPr lang="en-US" b="0" i="0" baseline="0" dirty="0"/>
            <a:t> (261,831 duplicate records), ensuring data accuracy for further analysis.</a:t>
          </a:r>
          <a:endParaRPr lang="en-US" dirty="0"/>
        </a:p>
      </dgm:t>
    </dgm:pt>
    <dgm:pt modelId="{34F7CF80-1681-4651-975D-0C21C15F2388}" type="parTrans" cxnId="{2DCBD800-6543-42AC-BA72-F9C948C07683}">
      <dgm:prSet/>
      <dgm:spPr/>
      <dgm:t>
        <a:bodyPr/>
        <a:lstStyle/>
        <a:p>
          <a:endParaRPr lang="en-US"/>
        </a:p>
      </dgm:t>
    </dgm:pt>
    <dgm:pt modelId="{26163A7D-6131-4AA6-A9A8-A712CF70E8EF}" type="sibTrans" cxnId="{2DCBD800-6543-42AC-BA72-F9C948C07683}">
      <dgm:prSet/>
      <dgm:spPr/>
      <dgm:t>
        <a:bodyPr/>
        <a:lstStyle/>
        <a:p>
          <a:endParaRPr lang="en-US"/>
        </a:p>
      </dgm:t>
    </dgm:pt>
    <dgm:pt modelId="{4DCB1CF1-A0B0-421B-928D-0BC6C2D716C2}" type="pres">
      <dgm:prSet presAssocID="{C93B7593-0163-4EBB-B20E-AF7CA8A78DB8}" presName="Name0" presStyleCnt="0">
        <dgm:presLayoutVars>
          <dgm:dir/>
          <dgm:animLvl val="lvl"/>
          <dgm:resizeHandles val="exact"/>
        </dgm:presLayoutVars>
      </dgm:prSet>
      <dgm:spPr/>
    </dgm:pt>
    <dgm:pt modelId="{6BEBD3E4-76BA-4E90-B9C1-6835F7BB15EA}" type="pres">
      <dgm:prSet presAssocID="{F83BC4B0-1089-407D-B67A-B54A139A22F2}" presName="linNode" presStyleCnt="0"/>
      <dgm:spPr/>
    </dgm:pt>
    <dgm:pt modelId="{7222D55A-81EA-4D58-A356-611CBAAB0B1C}" type="pres">
      <dgm:prSet presAssocID="{F83BC4B0-1089-407D-B67A-B54A139A22F2}" presName="parentText" presStyleLbl="node1" presStyleIdx="0" presStyleCnt="1" custLinFactNeighborX="-30933">
        <dgm:presLayoutVars>
          <dgm:chMax val="1"/>
          <dgm:bulletEnabled val="1"/>
        </dgm:presLayoutVars>
      </dgm:prSet>
      <dgm:spPr/>
    </dgm:pt>
    <dgm:pt modelId="{D20EAA23-2B4B-4F44-AA4D-EEEC674E9704}" type="pres">
      <dgm:prSet presAssocID="{F83BC4B0-1089-407D-B67A-B54A139A22F2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2DCBD800-6543-42AC-BA72-F9C948C07683}" srcId="{F83BC4B0-1089-407D-B67A-B54A139A22F2}" destId="{DF19E157-88A6-420A-9189-574383B5041F}" srcOrd="1" destOrd="0" parTransId="{34F7CF80-1681-4651-975D-0C21C15F2388}" sibTransId="{26163A7D-6131-4AA6-A9A8-A712CF70E8EF}"/>
    <dgm:cxn modelId="{A6043F37-BBA7-41BA-800B-8F3E1CE0CBD8}" type="presOf" srcId="{79530D53-ED60-444C-8D07-864645FBCA60}" destId="{D20EAA23-2B4B-4F44-AA4D-EEEC674E9704}" srcOrd="0" destOrd="0" presId="urn:microsoft.com/office/officeart/2005/8/layout/vList5"/>
    <dgm:cxn modelId="{A5486C69-AEAF-489D-A1AF-5190A288EDDF}" srcId="{F83BC4B0-1089-407D-B67A-B54A139A22F2}" destId="{79530D53-ED60-444C-8D07-864645FBCA60}" srcOrd="0" destOrd="0" parTransId="{F9A89AD3-59D3-4F04-ABA2-A8552DB31E7E}" sibTransId="{EEFFDFA5-B1CB-4905-BB3B-D98C30C60678}"/>
    <dgm:cxn modelId="{4460DD4A-158E-49A2-9356-37B9A43A33A7}" srcId="{C93B7593-0163-4EBB-B20E-AF7CA8A78DB8}" destId="{F83BC4B0-1089-407D-B67A-B54A139A22F2}" srcOrd="0" destOrd="0" parTransId="{9B727E6E-82E0-4A1E-84F4-C83822E30646}" sibTransId="{278447BA-C78A-4F2E-903C-A22A1B611743}"/>
    <dgm:cxn modelId="{4A2F0B81-93B0-4B3C-BDCE-3DF9CEE2BC14}" type="presOf" srcId="{DF19E157-88A6-420A-9189-574383B5041F}" destId="{D20EAA23-2B4B-4F44-AA4D-EEEC674E9704}" srcOrd="0" destOrd="1" presId="urn:microsoft.com/office/officeart/2005/8/layout/vList5"/>
    <dgm:cxn modelId="{31C19188-83E9-4B41-81CE-EDD99FC62AC0}" type="presOf" srcId="{C93B7593-0163-4EBB-B20E-AF7CA8A78DB8}" destId="{4DCB1CF1-A0B0-421B-928D-0BC6C2D716C2}" srcOrd="0" destOrd="0" presId="urn:microsoft.com/office/officeart/2005/8/layout/vList5"/>
    <dgm:cxn modelId="{7CBF56B1-9080-45FD-BC05-CF3CB4DE8437}" type="presOf" srcId="{F83BC4B0-1089-407D-B67A-B54A139A22F2}" destId="{7222D55A-81EA-4D58-A356-611CBAAB0B1C}" srcOrd="0" destOrd="0" presId="urn:microsoft.com/office/officeart/2005/8/layout/vList5"/>
    <dgm:cxn modelId="{2C8FAC7F-F044-42C7-BAD4-F1E69EF3C1FB}" type="presParOf" srcId="{4DCB1CF1-A0B0-421B-928D-0BC6C2D716C2}" destId="{6BEBD3E4-76BA-4E90-B9C1-6835F7BB15EA}" srcOrd="0" destOrd="0" presId="urn:microsoft.com/office/officeart/2005/8/layout/vList5"/>
    <dgm:cxn modelId="{DE87976D-E539-4FFD-8E14-F00C124983B9}" type="presParOf" srcId="{6BEBD3E4-76BA-4E90-B9C1-6835F7BB15EA}" destId="{7222D55A-81EA-4D58-A356-611CBAAB0B1C}" srcOrd="0" destOrd="0" presId="urn:microsoft.com/office/officeart/2005/8/layout/vList5"/>
    <dgm:cxn modelId="{FBA0982C-CA08-4226-91C2-55E1A2924465}" type="presParOf" srcId="{6BEBD3E4-76BA-4E90-B9C1-6835F7BB15EA}" destId="{D20EAA23-2B4B-4F44-AA4D-EEEC674E970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383EC0-C5B8-4A0A-8EC5-34ED1769A0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835A86-0EC5-402A-9E48-46C145CBCAEE}">
      <dgm:prSet/>
      <dgm:spPr/>
      <dgm:t>
        <a:bodyPr/>
        <a:lstStyle/>
        <a:p>
          <a:pPr algn="ctr"/>
          <a:r>
            <a:rPr lang="en-US" b="1" dirty="0"/>
            <a:t>Data Type Conversion, Consistency, </a:t>
          </a:r>
        </a:p>
        <a:p>
          <a:pPr algn="ctr"/>
          <a:r>
            <a:rPr lang="en-US" b="1" dirty="0"/>
            <a:t>&amp; Final Validation</a:t>
          </a:r>
        </a:p>
      </dgm:t>
    </dgm:pt>
    <dgm:pt modelId="{CCFB30D2-7DDE-4951-B266-13D37A25FE8A}" type="parTrans" cxnId="{2DFF8604-F876-45CD-9257-60E345B33BCC}">
      <dgm:prSet/>
      <dgm:spPr/>
      <dgm:t>
        <a:bodyPr/>
        <a:lstStyle/>
        <a:p>
          <a:endParaRPr lang="en-US"/>
        </a:p>
      </dgm:t>
    </dgm:pt>
    <dgm:pt modelId="{A16AF68D-2066-44DF-B0C3-778A9669E92A}" type="sibTrans" cxnId="{2DFF8604-F876-45CD-9257-60E345B33BCC}">
      <dgm:prSet/>
      <dgm:spPr/>
      <dgm:t>
        <a:bodyPr/>
        <a:lstStyle/>
        <a:p>
          <a:endParaRPr lang="en-US"/>
        </a:p>
      </dgm:t>
    </dgm:pt>
    <dgm:pt modelId="{55349581-B031-4E34-99F9-6227EB9ED246}" type="pres">
      <dgm:prSet presAssocID="{A8383EC0-C5B8-4A0A-8EC5-34ED1769A00F}" presName="linear" presStyleCnt="0">
        <dgm:presLayoutVars>
          <dgm:animLvl val="lvl"/>
          <dgm:resizeHandles val="exact"/>
        </dgm:presLayoutVars>
      </dgm:prSet>
      <dgm:spPr/>
    </dgm:pt>
    <dgm:pt modelId="{AF076521-5557-4717-B7BD-D0119A2D84A2}" type="pres">
      <dgm:prSet presAssocID="{67835A86-0EC5-402A-9E48-46C145CBCAE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DFF8604-F876-45CD-9257-60E345B33BCC}" srcId="{A8383EC0-C5B8-4A0A-8EC5-34ED1769A00F}" destId="{67835A86-0EC5-402A-9E48-46C145CBCAEE}" srcOrd="0" destOrd="0" parTransId="{CCFB30D2-7DDE-4951-B266-13D37A25FE8A}" sibTransId="{A16AF68D-2066-44DF-B0C3-778A9669E92A}"/>
    <dgm:cxn modelId="{34C5F09B-DFF2-45A6-A6F3-39AE390E51A5}" type="presOf" srcId="{67835A86-0EC5-402A-9E48-46C145CBCAEE}" destId="{AF076521-5557-4717-B7BD-D0119A2D84A2}" srcOrd="0" destOrd="0" presId="urn:microsoft.com/office/officeart/2005/8/layout/vList2"/>
    <dgm:cxn modelId="{3CF22EE4-5AA8-4D02-9CC3-B54E16F75D02}" type="presOf" srcId="{A8383EC0-C5B8-4A0A-8EC5-34ED1769A00F}" destId="{55349581-B031-4E34-99F9-6227EB9ED246}" srcOrd="0" destOrd="0" presId="urn:microsoft.com/office/officeart/2005/8/layout/vList2"/>
    <dgm:cxn modelId="{F39821BF-056C-4B65-985B-495851CD463C}" type="presParOf" srcId="{55349581-B031-4E34-99F9-6227EB9ED246}" destId="{AF076521-5557-4717-B7BD-D0119A2D84A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6C7874A-D773-4A7D-8180-67791502F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894FFAC-6A5E-4476-9C9A-5E000DA7490D}">
      <dgm:prSet/>
      <dgm:spPr/>
      <dgm:t>
        <a:bodyPr/>
        <a:lstStyle/>
        <a:p>
          <a:r>
            <a:rPr lang="en-US" b="1" i="0" baseline="0"/>
            <a:t>Data Type Conversion</a:t>
          </a:r>
          <a:r>
            <a:rPr lang="en-US" b="0" i="0" baseline="0"/>
            <a:t>:</a:t>
          </a:r>
          <a:endParaRPr lang="en-US"/>
        </a:p>
      </dgm:t>
    </dgm:pt>
    <dgm:pt modelId="{BAC7FBE7-D9A4-4F75-B46A-00D589CF9436}" type="parTrans" cxnId="{E891B8D7-9051-40A2-9A08-9DF2DA3BA856}">
      <dgm:prSet/>
      <dgm:spPr/>
      <dgm:t>
        <a:bodyPr/>
        <a:lstStyle/>
        <a:p>
          <a:endParaRPr lang="en-US"/>
        </a:p>
      </dgm:t>
    </dgm:pt>
    <dgm:pt modelId="{3FCD6827-7227-4A8C-84A1-756092956D9B}" type="sibTrans" cxnId="{E891B8D7-9051-40A2-9A08-9DF2DA3BA856}">
      <dgm:prSet/>
      <dgm:spPr/>
      <dgm:t>
        <a:bodyPr/>
        <a:lstStyle/>
        <a:p>
          <a:endParaRPr lang="en-US"/>
        </a:p>
      </dgm:t>
    </dgm:pt>
    <dgm:pt modelId="{F8E43A2F-C10A-4C47-B083-E9874F7179E1}">
      <dgm:prSet/>
      <dgm:spPr/>
      <dgm:t>
        <a:bodyPr/>
        <a:lstStyle/>
        <a:p>
          <a:r>
            <a:rPr lang="en-US" b="0" i="0" baseline="0"/>
            <a:t>Converted columns (e.g., order timestamps) to suitable data types like datetime.</a:t>
          </a:r>
          <a:endParaRPr lang="en-US"/>
        </a:p>
      </dgm:t>
    </dgm:pt>
    <dgm:pt modelId="{3226079A-4200-4924-B791-1BA2EDD36428}" type="parTrans" cxnId="{093AF019-A3F5-40E1-A24A-A1DAE0CD7BB5}">
      <dgm:prSet/>
      <dgm:spPr/>
      <dgm:t>
        <a:bodyPr/>
        <a:lstStyle/>
        <a:p>
          <a:endParaRPr lang="en-US"/>
        </a:p>
      </dgm:t>
    </dgm:pt>
    <dgm:pt modelId="{F7893E43-149E-4607-8CD1-184947FD0F8C}" type="sibTrans" cxnId="{093AF019-A3F5-40E1-A24A-A1DAE0CD7BB5}">
      <dgm:prSet/>
      <dgm:spPr/>
      <dgm:t>
        <a:bodyPr/>
        <a:lstStyle/>
        <a:p>
          <a:endParaRPr lang="en-US"/>
        </a:p>
      </dgm:t>
    </dgm:pt>
    <dgm:pt modelId="{84BE70E2-AC9E-44BE-B861-1312EDCADFB9}">
      <dgm:prSet/>
      <dgm:spPr/>
      <dgm:t>
        <a:bodyPr/>
        <a:lstStyle/>
        <a:p>
          <a:r>
            <a:rPr lang="en-US" b="0" i="0" baseline="0"/>
            <a:t>Ensured correct formatting for numeric, categorical, and text data.</a:t>
          </a:r>
          <a:endParaRPr lang="en-US"/>
        </a:p>
      </dgm:t>
    </dgm:pt>
    <dgm:pt modelId="{351D1E18-02D2-4234-AABD-BA8C57818FA5}" type="parTrans" cxnId="{161663CD-0114-4698-8C27-66A7FB2C0C3E}">
      <dgm:prSet/>
      <dgm:spPr/>
      <dgm:t>
        <a:bodyPr/>
        <a:lstStyle/>
        <a:p>
          <a:endParaRPr lang="en-US"/>
        </a:p>
      </dgm:t>
    </dgm:pt>
    <dgm:pt modelId="{4510B27F-BF18-4D28-A388-D43715A72187}" type="sibTrans" cxnId="{161663CD-0114-4698-8C27-66A7FB2C0C3E}">
      <dgm:prSet/>
      <dgm:spPr/>
      <dgm:t>
        <a:bodyPr/>
        <a:lstStyle/>
        <a:p>
          <a:endParaRPr lang="en-US"/>
        </a:p>
      </dgm:t>
    </dgm:pt>
    <dgm:pt modelId="{D44DC088-E4BE-4B37-A5F9-519430B29AF8}">
      <dgm:prSet/>
      <dgm:spPr/>
      <dgm:t>
        <a:bodyPr/>
        <a:lstStyle/>
        <a:p>
          <a:r>
            <a:rPr lang="en-US" b="1" i="0" baseline="0"/>
            <a:t>Data Consistency Checks</a:t>
          </a:r>
          <a:r>
            <a:rPr lang="en-US" b="0" i="0" baseline="0"/>
            <a:t>:</a:t>
          </a:r>
          <a:endParaRPr lang="en-US"/>
        </a:p>
      </dgm:t>
    </dgm:pt>
    <dgm:pt modelId="{1668AE71-C8A6-4BDC-A488-26D14569A5C0}" type="parTrans" cxnId="{BCBCE0A6-B96D-4245-8936-29487CCF3A38}">
      <dgm:prSet/>
      <dgm:spPr/>
      <dgm:t>
        <a:bodyPr/>
        <a:lstStyle/>
        <a:p>
          <a:endParaRPr lang="en-US"/>
        </a:p>
      </dgm:t>
    </dgm:pt>
    <dgm:pt modelId="{71C443BB-AA78-47E5-B32F-185191A6113C}" type="sibTrans" cxnId="{BCBCE0A6-B96D-4245-8936-29487CCF3A38}">
      <dgm:prSet/>
      <dgm:spPr/>
      <dgm:t>
        <a:bodyPr/>
        <a:lstStyle/>
        <a:p>
          <a:endParaRPr lang="en-US"/>
        </a:p>
      </dgm:t>
    </dgm:pt>
    <dgm:pt modelId="{3164AC24-3DD3-47E0-9634-5ADA148D6410}">
      <dgm:prSet/>
      <dgm:spPr/>
      <dgm:t>
        <a:bodyPr/>
        <a:lstStyle/>
        <a:p>
          <a:r>
            <a:rPr lang="en-US" b="0" i="0" baseline="0"/>
            <a:t>Standardized product categories and other text fields for consistency.</a:t>
          </a:r>
          <a:endParaRPr lang="en-US"/>
        </a:p>
      </dgm:t>
    </dgm:pt>
    <dgm:pt modelId="{957D48C6-EC6B-4798-BCBE-CB53ADE0F116}" type="parTrans" cxnId="{16198D54-7AD6-4DA0-9407-B217CDB7729F}">
      <dgm:prSet/>
      <dgm:spPr/>
      <dgm:t>
        <a:bodyPr/>
        <a:lstStyle/>
        <a:p>
          <a:endParaRPr lang="en-US"/>
        </a:p>
      </dgm:t>
    </dgm:pt>
    <dgm:pt modelId="{5BAD637B-80E7-4C7F-9931-6A782000579C}" type="sibTrans" cxnId="{16198D54-7AD6-4DA0-9407-B217CDB7729F}">
      <dgm:prSet/>
      <dgm:spPr/>
      <dgm:t>
        <a:bodyPr/>
        <a:lstStyle/>
        <a:p>
          <a:endParaRPr lang="en-US"/>
        </a:p>
      </dgm:t>
    </dgm:pt>
    <dgm:pt modelId="{90D009CD-59E0-48E7-90C3-29352F765EFD}">
      <dgm:prSet/>
      <dgm:spPr/>
      <dgm:t>
        <a:bodyPr/>
        <a:lstStyle/>
        <a:p>
          <a:r>
            <a:rPr lang="en-US" b="0" i="0" baseline="0"/>
            <a:t>Aligned column formats across different datasets, ensuring smooth merging and analysis.</a:t>
          </a:r>
          <a:endParaRPr lang="en-US"/>
        </a:p>
      </dgm:t>
    </dgm:pt>
    <dgm:pt modelId="{081413C4-C5F5-4C44-A9E4-A3791F2136C6}" type="parTrans" cxnId="{DFB20545-6134-405B-93B0-73874B422A3F}">
      <dgm:prSet/>
      <dgm:spPr/>
      <dgm:t>
        <a:bodyPr/>
        <a:lstStyle/>
        <a:p>
          <a:endParaRPr lang="en-US"/>
        </a:p>
      </dgm:t>
    </dgm:pt>
    <dgm:pt modelId="{4A100DB6-1C49-4695-8118-989037C030B9}" type="sibTrans" cxnId="{DFB20545-6134-405B-93B0-73874B422A3F}">
      <dgm:prSet/>
      <dgm:spPr/>
      <dgm:t>
        <a:bodyPr/>
        <a:lstStyle/>
        <a:p>
          <a:endParaRPr lang="en-US"/>
        </a:p>
      </dgm:t>
    </dgm:pt>
    <dgm:pt modelId="{4FEA3C7D-9CE2-402A-98B9-67AF9E5387B4}">
      <dgm:prSet/>
      <dgm:spPr/>
      <dgm:t>
        <a:bodyPr/>
        <a:lstStyle/>
        <a:p>
          <a:r>
            <a:rPr lang="en-US" b="1" i="0" baseline="0"/>
            <a:t>Final Validation</a:t>
          </a:r>
          <a:r>
            <a:rPr lang="en-US" b="0" i="0" baseline="0"/>
            <a:t>:</a:t>
          </a:r>
          <a:endParaRPr lang="en-US"/>
        </a:p>
      </dgm:t>
    </dgm:pt>
    <dgm:pt modelId="{0B1E783B-4E37-47CD-8074-24E240F22382}" type="parTrans" cxnId="{7DAB4FF9-20A1-4F3A-9A35-9A900024CB4A}">
      <dgm:prSet/>
      <dgm:spPr/>
      <dgm:t>
        <a:bodyPr/>
        <a:lstStyle/>
        <a:p>
          <a:endParaRPr lang="en-US"/>
        </a:p>
      </dgm:t>
    </dgm:pt>
    <dgm:pt modelId="{80009FA6-62CB-494A-BAE8-F97ABEF5D3F5}" type="sibTrans" cxnId="{7DAB4FF9-20A1-4F3A-9A35-9A900024CB4A}">
      <dgm:prSet/>
      <dgm:spPr/>
      <dgm:t>
        <a:bodyPr/>
        <a:lstStyle/>
        <a:p>
          <a:endParaRPr lang="en-US"/>
        </a:p>
      </dgm:t>
    </dgm:pt>
    <dgm:pt modelId="{AB12DCEE-64A5-4F44-AA12-DF66470C5F88}">
      <dgm:prSet/>
      <dgm:spPr/>
      <dgm:t>
        <a:bodyPr/>
        <a:lstStyle/>
        <a:p>
          <a:r>
            <a:rPr lang="en-US" b="0" i="0" baseline="0"/>
            <a:t>Performed final checks for remaining issues after cleaning.</a:t>
          </a:r>
          <a:endParaRPr lang="en-US"/>
        </a:p>
      </dgm:t>
    </dgm:pt>
    <dgm:pt modelId="{692EE000-EDF9-45F5-89A8-FEC0981AAD3E}" type="parTrans" cxnId="{90967727-4E45-490D-A8B1-7E45473E13AE}">
      <dgm:prSet/>
      <dgm:spPr/>
      <dgm:t>
        <a:bodyPr/>
        <a:lstStyle/>
        <a:p>
          <a:endParaRPr lang="en-US"/>
        </a:p>
      </dgm:t>
    </dgm:pt>
    <dgm:pt modelId="{B67F6322-C47F-4E61-BB34-93B0AB4B2713}" type="sibTrans" cxnId="{90967727-4E45-490D-A8B1-7E45473E13AE}">
      <dgm:prSet/>
      <dgm:spPr/>
      <dgm:t>
        <a:bodyPr/>
        <a:lstStyle/>
        <a:p>
          <a:endParaRPr lang="en-US"/>
        </a:p>
      </dgm:t>
    </dgm:pt>
    <dgm:pt modelId="{A7B8A36C-4309-4642-9CCF-1BFAF70357C2}">
      <dgm:prSet/>
      <dgm:spPr/>
      <dgm:t>
        <a:bodyPr/>
        <a:lstStyle/>
        <a:p>
          <a:r>
            <a:rPr lang="en-US" b="0" i="0" baseline="0"/>
            <a:t>Saved the cleaned dataset, ensuring it is ready for further analysis and visualization.</a:t>
          </a:r>
          <a:endParaRPr lang="en-US"/>
        </a:p>
      </dgm:t>
    </dgm:pt>
    <dgm:pt modelId="{63DF22BB-30FA-4A2F-ADB3-764C5ADE872D}" type="parTrans" cxnId="{68F7E63F-61FD-48CA-A06E-09F32456FF6F}">
      <dgm:prSet/>
      <dgm:spPr/>
      <dgm:t>
        <a:bodyPr/>
        <a:lstStyle/>
        <a:p>
          <a:endParaRPr lang="en-US"/>
        </a:p>
      </dgm:t>
    </dgm:pt>
    <dgm:pt modelId="{092FFA7C-B565-4AE5-9166-E8BA74A7F05E}" type="sibTrans" cxnId="{68F7E63F-61FD-48CA-A06E-09F32456FF6F}">
      <dgm:prSet/>
      <dgm:spPr/>
      <dgm:t>
        <a:bodyPr/>
        <a:lstStyle/>
        <a:p>
          <a:endParaRPr lang="en-US"/>
        </a:p>
      </dgm:t>
    </dgm:pt>
    <dgm:pt modelId="{43581A39-5D01-469D-878A-2595BDFEC48F}" type="pres">
      <dgm:prSet presAssocID="{46C7874A-D773-4A7D-8180-67791502F848}" presName="Name0" presStyleCnt="0">
        <dgm:presLayoutVars>
          <dgm:dir/>
          <dgm:animLvl val="lvl"/>
          <dgm:resizeHandles val="exact"/>
        </dgm:presLayoutVars>
      </dgm:prSet>
      <dgm:spPr/>
    </dgm:pt>
    <dgm:pt modelId="{59274951-7D1D-495A-9604-FAA86B13BF3A}" type="pres">
      <dgm:prSet presAssocID="{5894FFAC-6A5E-4476-9C9A-5E000DA7490D}" presName="composite" presStyleCnt="0"/>
      <dgm:spPr/>
    </dgm:pt>
    <dgm:pt modelId="{56218212-48FF-4290-94E7-FEE6D2ABF9A7}" type="pres">
      <dgm:prSet presAssocID="{5894FFAC-6A5E-4476-9C9A-5E000DA7490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C49D955-3D57-4BFC-B5B0-9F4CB8B00ADE}" type="pres">
      <dgm:prSet presAssocID="{5894FFAC-6A5E-4476-9C9A-5E000DA7490D}" presName="desTx" presStyleLbl="alignAccFollowNode1" presStyleIdx="0" presStyleCnt="3">
        <dgm:presLayoutVars>
          <dgm:bulletEnabled val="1"/>
        </dgm:presLayoutVars>
      </dgm:prSet>
      <dgm:spPr/>
    </dgm:pt>
    <dgm:pt modelId="{F052E0FA-2A1F-415A-AB44-50A82B37BC59}" type="pres">
      <dgm:prSet presAssocID="{3FCD6827-7227-4A8C-84A1-756092956D9B}" presName="space" presStyleCnt="0"/>
      <dgm:spPr/>
    </dgm:pt>
    <dgm:pt modelId="{329154F5-FCB0-4E7B-9752-F0709B1BABB5}" type="pres">
      <dgm:prSet presAssocID="{D44DC088-E4BE-4B37-A5F9-519430B29AF8}" presName="composite" presStyleCnt="0"/>
      <dgm:spPr/>
    </dgm:pt>
    <dgm:pt modelId="{26E981CD-0E0D-4C77-A818-460DB84BB86D}" type="pres">
      <dgm:prSet presAssocID="{D44DC088-E4BE-4B37-A5F9-519430B29AF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8A7B055-90A5-41DC-9636-F63780DBD339}" type="pres">
      <dgm:prSet presAssocID="{D44DC088-E4BE-4B37-A5F9-519430B29AF8}" presName="desTx" presStyleLbl="alignAccFollowNode1" presStyleIdx="1" presStyleCnt="3">
        <dgm:presLayoutVars>
          <dgm:bulletEnabled val="1"/>
        </dgm:presLayoutVars>
      </dgm:prSet>
      <dgm:spPr/>
    </dgm:pt>
    <dgm:pt modelId="{8039A2CE-D421-4A6F-B0E8-B39AB7C11E5B}" type="pres">
      <dgm:prSet presAssocID="{71C443BB-AA78-47E5-B32F-185191A6113C}" presName="space" presStyleCnt="0"/>
      <dgm:spPr/>
    </dgm:pt>
    <dgm:pt modelId="{5A455706-A06A-456B-9728-514A21E73068}" type="pres">
      <dgm:prSet presAssocID="{4FEA3C7D-9CE2-402A-98B9-67AF9E5387B4}" presName="composite" presStyleCnt="0"/>
      <dgm:spPr/>
    </dgm:pt>
    <dgm:pt modelId="{9ADDDDD4-1B81-4B41-A1F2-334DC09DA7C7}" type="pres">
      <dgm:prSet presAssocID="{4FEA3C7D-9CE2-402A-98B9-67AF9E5387B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F23C29C-9E6D-4E89-943C-A2CB7E449554}" type="pres">
      <dgm:prSet presAssocID="{4FEA3C7D-9CE2-402A-98B9-67AF9E5387B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AA3030A-6FD2-46E4-A0C9-CEC3695CAD96}" type="presOf" srcId="{F8E43A2F-C10A-4C47-B083-E9874F7179E1}" destId="{1C49D955-3D57-4BFC-B5B0-9F4CB8B00ADE}" srcOrd="0" destOrd="0" presId="urn:microsoft.com/office/officeart/2005/8/layout/hList1"/>
    <dgm:cxn modelId="{093AF019-A3F5-40E1-A24A-A1DAE0CD7BB5}" srcId="{5894FFAC-6A5E-4476-9C9A-5E000DA7490D}" destId="{F8E43A2F-C10A-4C47-B083-E9874F7179E1}" srcOrd="0" destOrd="0" parTransId="{3226079A-4200-4924-B791-1BA2EDD36428}" sibTransId="{F7893E43-149E-4607-8CD1-184947FD0F8C}"/>
    <dgm:cxn modelId="{67D34824-65A2-47C5-9A08-EBA8868AAF2D}" type="presOf" srcId="{5894FFAC-6A5E-4476-9C9A-5E000DA7490D}" destId="{56218212-48FF-4290-94E7-FEE6D2ABF9A7}" srcOrd="0" destOrd="0" presId="urn:microsoft.com/office/officeart/2005/8/layout/hList1"/>
    <dgm:cxn modelId="{90967727-4E45-490D-A8B1-7E45473E13AE}" srcId="{4FEA3C7D-9CE2-402A-98B9-67AF9E5387B4}" destId="{AB12DCEE-64A5-4F44-AA12-DF66470C5F88}" srcOrd="0" destOrd="0" parTransId="{692EE000-EDF9-45F5-89A8-FEC0981AAD3E}" sibTransId="{B67F6322-C47F-4E61-BB34-93B0AB4B2713}"/>
    <dgm:cxn modelId="{68F7E63F-61FD-48CA-A06E-09F32456FF6F}" srcId="{4FEA3C7D-9CE2-402A-98B9-67AF9E5387B4}" destId="{A7B8A36C-4309-4642-9CCF-1BFAF70357C2}" srcOrd="1" destOrd="0" parTransId="{63DF22BB-30FA-4A2F-ADB3-764C5ADE872D}" sibTransId="{092FFA7C-B565-4AE5-9166-E8BA74A7F05E}"/>
    <dgm:cxn modelId="{DFB20545-6134-405B-93B0-73874B422A3F}" srcId="{D44DC088-E4BE-4B37-A5F9-519430B29AF8}" destId="{90D009CD-59E0-48E7-90C3-29352F765EFD}" srcOrd="1" destOrd="0" parTransId="{081413C4-C5F5-4C44-A9E4-A3791F2136C6}" sibTransId="{4A100DB6-1C49-4695-8118-989037C030B9}"/>
    <dgm:cxn modelId="{B68A4B4A-1F70-4876-B4F4-543BB3CB2B33}" type="presOf" srcId="{84BE70E2-AC9E-44BE-B861-1312EDCADFB9}" destId="{1C49D955-3D57-4BFC-B5B0-9F4CB8B00ADE}" srcOrd="0" destOrd="1" presId="urn:microsoft.com/office/officeart/2005/8/layout/hList1"/>
    <dgm:cxn modelId="{16198D54-7AD6-4DA0-9407-B217CDB7729F}" srcId="{D44DC088-E4BE-4B37-A5F9-519430B29AF8}" destId="{3164AC24-3DD3-47E0-9634-5ADA148D6410}" srcOrd="0" destOrd="0" parTransId="{957D48C6-EC6B-4798-BCBE-CB53ADE0F116}" sibTransId="{5BAD637B-80E7-4C7F-9931-6A782000579C}"/>
    <dgm:cxn modelId="{DEB0458E-BF07-494E-9F77-E0C6DAEE166B}" type="presOf" srcId="{D44DC088-E4BE-4B37-A5F9-519430B29AF8}" destId="{26E981CD-0E0D-4C77-A818-460DB84BB86D}" srcOrd="0" destOrd="0" presId="urn:microsoft.com/office/officeart/2005/8/layout/hList1"/>
    <dgm:cxn modelId="{DE7C9399-AD1C-479B-B9E4-236099A2259A}" type="presOf" srcId="{AB12DCEE-64A5-4F44-AA12-DF66470C5F88}" destId="{0F23C29C-9E6D-4E89-943C-A2CB7E449554}" srcOrd="0" destOrd="0" presId="urn:microsoft.com/office/officeart/2005/8/layout/hList1"/>
    <dgm:cxn modelId="{E22805A3-7D13-493F-A7E9-7E08F4F0F943}" type="presOf" srcId="{A7B8A36C-4309-4642-9CCF-1BFAF70357C2}" destId="{0F23C29C-9E6D-4E89-943C-A2CB7E449554}" srcOrd="0" destOrd="1" presId="urn:microsoft.com/office/officeart/2005/8/layout/hList1"/>
    <dgm:cxn modelId="{BCBCE0A6-B96D-4245-8936-29487CCF3A38}" srcId="{46C7874A-D773-4A7D-8180-67791502F848}" destId="{D44DC088-E4BE-4B37-A5F9-519430B29AF8}" srcOrd="1" destOrd="0" parTransId="{1668AE71-C8A6-4BDC-A488-26D14569A5C0}" sibTransId="{71C443BB-AA78-47E5-B32F-185191A6113C}"/>
    <dgm:cxn modelId="{2EB9FFA9-A42C-4A93-941A-DDAA42864EF3}" type="presOf" srcId="{4FEA3C7D-9CE2-402A-98B9-67AF9E5387B4}" destId="{9ADDDDD4-1B81-4B41-A1F2-334DC09DA7C7}" srcOrd="0" destOrd="0" presId="urn:microsoft.com/office/officeart/2005/8/layout/hList1"/>
    <dgm:cxn modelId="{AC4F93AF-B9CD-4DED-AB23-04FE23AAE6E3}" type="presOf" srcId="{3164AC24-3DD3-47E0-9634-5ADA148D6410}" destId="{58A7B055-90A5-41DC-9636-F63780DBD339}" srcOrd="0" destOrd="0" presId="urn:microsoft.com/office/officeart/2005/8/layout/hList1"/>
    <dgm:cxn modelId="{030F8FBC-11A4-4ABA-99F7-0FC083DD846C}" type="presOf" srcId="{46C7874A-D773-4A7D-8180-67791502F848}" destId="{43581A39-5D01-469D-878A-2595BDFEC48F}" srcOrd="0" destOrd="0" presId="urn:microsoft.com/office/officeart/2005/8/layout/hList1"/>
    <dgm:cxn modelId="{161663CD-0114-4698-8C27-66A7FB2C0C3E}" srcId="{5894FFAC-6A5E-4476-9C9A-5E000DA7490D}" destId="{84BE70E2-AC9E-44BE-B861-1312EDCADFB9}" srcOrd="1" destOrd="0" parTransId="{351D1E18-02D2-4234-AABD-BA8C57818FA5}" sibTransId="{4510B27F-BF18-4D28-A388-D43715A72187}"/>
    <dgm:cxn modelId="{E891B8D7-9051-40A2-9A08-9DF2DA3BA856}" srcId="{46C7874A-D773-4A7D-8180-67791502F848}" destId="{5894FFAC-6A5E-4476-9C9A-5E000DA7490D}" srcOrd="0" destOrd="0" parTransId="{BAC7FBE7-D9A4-4F75-B46A-00D589CF9436}" sibTransId="{3FCD6827-7227-4A8C-84A1-756092956D9B}"/>
    <dgm:cxn modelId="{3F0F01EE-08A6-4A5F-817D-18BC75BF53E7}" type="presOf" srcId="{90D009CD-59E0-48E7-90C3-29352F765EFD}" destId="{58A7B055-90A5-41DC-9636-F63780DBD339}" srcOrd="0" destOrd="1" presId="urn:microsoft.com/office/officeart/2005/8/layout/hList1"/>
    <dgm:cxn modelId="{7DAB4FF9-20A1-4F3A-9A35-9A900024CB4A}" srcId="{46C7874A-D773-4A7D-8180-67791502F848}" destId="{4FEA3C7D-9CE2-402A-98B9-67AF9E5387B4}" srcOrd="2" destOrd="0" parTransId="{0B1E783B-4E37-47CD-8074-24E240F22382}" sibTransId="{80009FA6-62CB-494A-BAE8-F97ABEF5D3F5}"/>
    <dgm:cxn modelId="{9F67581E-188D-4C72-A8DF-DDB5D9F19707}" type="presParOf" srcId="{43581A39-5D01-469D-878A-2595BDFEC48F}" destId="{59274951-7D1D-495A-9604-FAA86B13BF3A}" srcOrd="0" destOrd="0" presId="urn:microsoft.com/office/officeart/2005/8/layout/hList1"/>
    <dgm:cxn modelId="{D004BF4E-3635-49E8-9747-1C38AB8DB340}" type="presParOf" srcId="{59274951-7D1D-495A-9604-FAA86B13BF3A}" destId="{56218212-48FF-4290-94E7-FEE6D2ABF9A7}" srcOrd="0" destOrd="0" presId="urn:microsoft.com/office/officeart/2005/8/layout/hList1"/>
    <dgm:cxn modelId="{AE4FFA32-E33A-4A88-A068-A226F9CFBA98}" type="presParOf" srcId="{59274951-7D1D-495A-9604-FAA86B13BF3A}" destId="{1C49D955-3D57-4BFC-B5B0-9F4CB8B00ADE}" srcOrd="1" destOrd="0" presId="urn:microsoft.com/office/officeart/2005/8/layout/hList1"/>
    <dgm:cxn modelId="{C50EC934-CD02-4472-A2CD-977A4B529133}" type="presParOf" srcId="{43581A39-5D01-469D-878A-2595BDFEC48F}" destId="{F052E0FA-2A1F-415A-AB44-50A82B37BC59}" srcOrd="1" destOrd="0" presId="urn:microsoft.com/office/officeart/2005/8/layout/hList1"/>
    <dgm:cxn modelId="{D87E14DC-753E-4977-A80E-A2E27144889B}" type="presParOf" srcId="{43581A39-5D01-469D-878A-2595BDFEC48F}" destId="{329154F5-FCB0-4E7B-9752-F0709B1BABB5}" srcOrd="2" destOrd="0" presId="urn:microsoft.com/office/officeart/2005/8/layout/hList1"/>
    <dgm:cxn modelId="{F275AD90-8C2D-4476-94F0-F40936253FC8}" type="presParOf" srcId="{329154F5-FCB0-4E7B-9752-F0709B1BABB5}" destId="{26E981CD-0E0D-4C77-A818-460DB84BB86D}" srcOrd="0" destOrd="0" presId="urn:microsoft.com/office/officeart/2005/8/layout/hList1"/>
    <dgm:cxn modelId="{00E43BBA-A6B2-4E4D-9BE2-4E7599AE964A}" type="presParOf" srcId="{329154F5-FCB0-4E7B-9752-F0709B1BABB5}" destId="{58A7B055-90A5-41DC-9636-F63780DBD339}" srcOrd="1" destOrd="0" presId="urn:microsoft.com/office/officeart/2005/8/layout/hList1"/>
    <dgm:cxn modelId="{DA56DB58-DF44-4535-9466-58F13080FCEA}" type="presParOf" srcId="{43581A39-5D01-469D-878A-2595BDFEC48F}" destId="{8039A2CE-D421-4A6F-B0E8-B39AB7C11E5B}" srcOrd="3" destOrd="0" presId="urn:microsoft.com/office/officeart/2005/8/layout/hList1"/>
    <dgm:cxn modelId="{626EE364-C972-44F6-9F05-9233A4661515}" type="presParOf" srcId="{43581A39-5D01-469D-878A-2595BDFEC48F}" destId="{5A455706-A06A-456B-9728-514A21E73068}" srcOrd="4" destOrd="0" presId="urn:microsoft.com/office/officeart/2005/8/layout/hList1"/>
    <dgm:cxn modelId="{5F84238D-E002-44CF-8786-6844975BC3AC}" type="presParOf" srcId="{5A455706-A06A-456B-9728-514A21E73068}" destId="{9ADDDDD4-1B81-4B41-A1F2-334DC09DA7C7}" srcOrd="0" destOrd="0" presId="urn:microsoft.com/office/officeart/2005/8/layout/hList1"/>
    <dgm:cxn modelId="{F6A19211-6D35-4F33-8CF7-8CFC635F33DD}" type="presParOf" srcId="{5A455706-A06A-456B-9728-514A21E73068}" destId="{0F23C29C-9E6D-4E89-943C-A2CB7E44955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1A9EB18-4227-4768-8653-F11275A7AC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E1E1ED-B5DB-4B7F-BAA2-860DDDAD26FF}">
      <dgm:prSet custT="1"/>
      <dgm:spPr/>
      <dgm:t>
        <a:bodyPr/>
        <a:lstStyle/>
        <a:p>
          <a:r>
            <a:rPr lang="en-US" sz="3200" b="1" dirty="0"/>
            <a:t>This dataset contains data from 2016 to 2018.</a:t>
          </a:r>
          <a:endParaRPr lang="en-US" sz="3200" dirty="0"/>
        </a:p>
      </dgm:t>
    </dgm:pt>
    <dgm:pt modelId="{C613C31C-F940-4389-A3DA-B6CE9B0C5015}" type="parTrans" cxnId="{F033BC74-A668-4364-A302-06D84D1B6EF7}">
      <dgm:prSet/>
      <dgm:spPr/>
      <dgm:t>
        <a:bodyPr/>
        <a:lstStyle/>
        <a:p>
          <a:endParaRPr lang="en-US"/>
        </a:p>
      </dgm:t>
    </dgm:pt>
    <dgm:pt modelId="{D52D6E09-509D-44C8-A9A3-F0FBAF55E962}" type="sibTrans" cxnId="{F033BC74-A668-4364-A302-06D84D1B6EF7}">
      <dgm:prSet/>
      <dgm:spPr/>
      <dgm:t>
        <a:bodyPr/>
        <a:lstStyle/>
        <a:p>
          <a:endParaRPr lang="en-US"/>
        </a:p>
      </dgm:t>
    </dgm:pt>
    <dgm:pt modelId="{0EE55E08-3A41-4AF1-B558-39E14E909A07}">
      <dgm:prSet custT="1"/>
      <dgm:spPr/>
      <dgm:t>
        <a:bodyPr/>
        <a:lstStyle/>
        <a:p>
          <a:r>
            <a:rPr lang="en-US" sz="3200" b="1" dirty="0"/>
            <a:t>This report will be sent to the Top Management.</a:t>
          </a:r>
          <a:endParaRPr lang="en-US" sz="3200" dirty="0"/>
        </a:p>
      </dgm:t>
    </dgm:pt>
    <dgm:pt modelId="{F7FF5E3F-6C6E-4A69-A515-A1592D81FDFE}" type="parTrans" cxnId="{2C56F9BA-D957-4F62-8C82-8189D32FFF67}">
      <dgm:prSet/>
      <dgm:spPr/>
      <dgm:t>
        <a:bodyPr/>
        <a:lstStyle/>
        <a:p>
          <a:endParaRPr lang="en-US"/>
        </a:p>
      </dgm:t>
    </dgm:pt>
    <dgm:pt modelId="{A2450CD4-887F-4F33-A407-F876007376CC}" type="sibTrans" cxnId="{2C56F9BA-D957-4F62-8C82-8189D32FFF67}">
      <dgm:prSet/>
      <dgm:spPr/>
      <dgm:t>
        <a:bodyPr/>
        <a:lstStyle/>
        <a:p>
          <a:endParaRPr lang="en-US"/>
        </a:p>
      </dgm:t>
    </dgm:pt>
    <dgm:pt modelId="{8BDA2B48-6171-481E-A24E-92715EE38AC5}" type="pres">
      <dgm:prSet presAssocID="{C1A9EB18-4227-4768-8653-F11275A7ACE3}" presName="root" presStyleCnt="0">
        <dgm:presLayoutVars>
          <dgm:dir/>
          <dgm:resizeHandles val="exact"/>
        </dgm:presLayoutVars>
      </dgm:prSet>
      <dgm:spPr/>
    </dgm:pt>
    <dgm:pt modelId="{9BD0DD33-651C-4F6C-93B1-567E1D14FE48}" type="pres">
      <dgm:prSet presAssocID="{9CE1E1ED-B5DB-4B7F-BAA2-860DDDAD26FF}" presName="compNode" presStyleCnt="0"/>
      <dgm:spPr/>
    </dgm:pt>
    <dgm:pt modelId="{4BFBA8D1-FDEE-4B65-B8E4-69873078CC38}" type="pres">
      <dgm:prSet presAssocID="{9CE1E1ED-B5DB-4B7F-BAA2-860DDDAD26F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729AAF-7E0E-4EED-A841-3DE794A0D115}" type="pres">
      <dgm:prSet presAssocID="{9CE1E1ED-B5DB-4B7F-BAA2-860DDDAD26FF}" presName="spaceRect" presStyleCnt="0"/>
      <dgm:spPr/>
    </dgm:pt>
    <dgm:pt modelId="{195DABA9-8042-44E9-B807-45F6539A90A0}" type="pres">
      <dgm:prSet presAssocID="{9CE1E1ED-B5DB-4B7F-BAA2-860DDDAD26FF}" presName="textRect" presStyleLbl="revTx" presStyleIdx="0" presStyleCnt="2" custScaleX="116362">
        <dgm:presLayoutVars>
          <dgm:chMax val="1"/>
          <dgm:chPref val="1"/>
        </dgm:presLayoutVars>
      </dgm:prSet>
      <dgm:spPr/>
    </dgm:pt>
    <dgm:pt modelId="{ACDE939E-C2F6-452E-B16C-79F1B1B3BAD7}" type="pres">
      <dgm:prSet presAssocID="{D52D6E09-509D-44C8-A9A3-F0FBAF55E962}" presName="sibTrans" presStyleCnt="0"/>
      <dgm:spPr/>
    </dgm:pt>
    <dgm:pt modelId="{416A4C70-8DBF-4494-AE0E-A3860A31F384}" type="pres">
      <dgm:prSet presAssocID="{0EE55E08-3A41-4AF1-B558-39E14E909A07}" presName="compNode" presStyleCnt="0"/>
      <dgm:spPr/>
    </dgm:pt>
    <dgm:pt modelId="{9A93C99A-2CBF-4C75-B12A-F11BB1908776}" type="pres">
      <dgm:prSet presAssocID="{0EE55E08-3A41-4AF1-B558-39E14E909A0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09499A5A-254C-4480-A20E-1F5A9100372C}" type="pres">
      <dgm:prSet presAssocID="{0EE55E08-3A41-4AF1-B558-39E14E909A07}" presName="spaceRect" presStyleCnt="0"/>
      <dgm:spPr/>
    </dgm:pt>
    <dgm:pt modelId="{C6FC4A91-35B2-454E-9AED-3FA36C87175D}" type="pres">
      <dgm:prSet presAssocID="{0EE55E08-3A41-4AF1-B558-39E14E909A07}" presName="textRect" presStyleLbl="revTx" presStyleIdx="1" presStyleCnt="2" custScaleX="122148">
        <dgm:presLayoutVars>
          <dgm:chMax val="1"/>
          <dgm:chPref val="1"/>
        </dgm:presLayoutVars>
      </dgm:prSet>
      <dgm:spPr/>
    </dgm:pt>
  </dgm:ptLst>
  <dgm:cxnLst>
    <dgm:cxn modelId="{A26D530E-E9A8-476D-8064-A6D4BCB10734}" type="presOf" srcId="{0EE55E08-3A41-4AF1-B558-39E14E909A07}" destId="{C6FC4A91-35B2-454E-9AED-3FA36C87175D}" srcOrd="0" destOrd="0" presId="urn:microsoft.com/office/officeart/2018/2/layout/IconLabelList"/>
    <dgm:cxn modelId="{67229418-DB1A-4582-99B3-61D5B54205C2}" type="presOf" srcId="{9CE1E1ED-B5DB-4B7F-BAA2-860DDDAD26FF}" destId="{195DABA9-8042-44E9-B807-45F6539A90A0}" srcOrd="0" destOrd="0" presId="urn:microsoft.com/office/officeart/2018/2/layout/IconLabelList"/>
    <dgm:cxn modelId="{0F7BB423-DA6B-4DD7-8368-5422DC3AE653}" type="presOf" srcId="{C1A9EB18-4227-4768-8653-F11275A7ACE3}" destId="{8BDA2B48-6171-481E-A24E-92715EE38AC5}" srcOrd="0" destOrd="0" presId="urn:microsoft.com/office/officeart/2018/2/layout/IconLabelList"/>
    <dgm:cxn modelId="{F033BC74-A668-4364-A302-06D84D1B6EF7}" srcId="{C1A9EB18-4227-4768-8653-F11275A7ACE3}" destId="{9CE1E1ED-B5DB-4B7F-BAA2-860DDDAD26FF}" srcOrd="0" destOrd="0" parTransId="{C613C31C-F940-4389-A3DA-B6CE9B0C5015}" sibTransId="{D52D6E09-509D-44C8-A9A3-F0FBAF55E962}"/>
    <dgm:cxn modelId="{2C56F9BA-D957-4F62-8C82-8189D32FFF67}" srcId="{C1A9EB18-4227-4768-8653-F11275A7ACE3}" destId="{0EE55E08-3A41-4AF1-B558-39E14E909A07}" srcOrd="1" destOrd="0" parTransId="{F7FF5E3F-6C6E-4A69-A515-A1592D81FDFE}" sibTransId="{A2450CD4-887F-4F33-A407-F876007376CC}"/>
    <dgm:cxn modelId="{1156BCBE-A9F3-41C9-8A7A-C582BE266365}" type="presParOf" srcId="{8BDA2B48-6171-481E-A24E-92715EE38AC5}" destId="{9BD0DD33-651C-4F6C-93B1-567E1D14FE48}" srcOrd="0" destOrd="0" presId="urn:microsoft.com/office/officeart/2018/2/layout/IconLabelList"/>
    <dgm:cxn modelId="{67DEDB4F-8BAA-43E1-94B8-1F78DADAB7A6}" type="presParOf" srcId="{9BD0DD33-651C-4F6C-93B1-567E1D14FE48}" destId="{4BFBA8D1-FDEE-4B65-B8E4-69873078CC38}" srcOrd="0" destOrd="0" presId="urn:microsoft.com/office/officeart/2018/2/layout/IconLabelList"/>
    <dgm:cxn modelId="{D52E9A41-66AF-4A62-9973-8DB32FE37613}" type="presParOf" srcId="{9BD0DD33-651C-4F6C-93B1-567E1D14FE48}" destId="{EC729AAF-7E0E-4EED-A841-3DE794A0D115}" srcOrd="1" destOrd="0" presId="urn:microsoft.com/office/officeart/2018/2/layout/IconLabelList"/>
    <dgm:cxn modelId="{AD66B6F8-CD18-40B4-A0A9-BE54903D7CA6}" type="presParOf" srcId="{9BD0DD33-651C-4F6C-93B1-567E1D14FE48}" destId="{195DABA9-8042-44E9-B807-45F6539A90A0}" srcOrd="2" destOrd="0" presId="urn:microsoft.com/office/officeart/2018/2/layout/IconLabelList"/>
    <dgm:cxn modelId="{3BB80D23-91FA-41B2-900E-0C2E8558561F}" type="presParOf" srcId="{8BDA2B48-6171-481E-A24E-92715EE38AC5}" destId="{ACDE939E-C2F6-452E-B16C-79F1B1B3BAD7}" srcOrd="1" destOrd="0" presId="urn:microsoft.com/office/officeart/2018/2/layout/IconLabelList"/>
    <dgm:cxn modelId="{45AC8916-A7DF-4284-AA67-C8BB9285B743}" type="presParOf" srcId="{8BDA2B48-6171-481E-A24E-92715EE38AC5}" destId="{416A4C70-8DBF-4494-AE0E-A3860A31F384}" srcOrd="2" destOrd="0" presId="urn:microsoft.com/office/officeart/2018/2/layout/IconLabelList"/>
    <dgm:cxn modelId="{624A590D-EB2B-4C07-9A53-9A7BAA374B30}" type="presParOf" srcId="{416A4C70-8DBF-4494-AE0E-A3860A31F384}" destId="{9A93C99A-2CBF-4C75-B12A-F11BB1908776}" srcOrd="0" destOrd="0" presId="urn:microsoft.com/office/officeart/2018/2/layout/IconLabelList"/>
    <dgm:cxn modelId="{DD35B81F-BEF3-4F5B-ACDE-9A4D7374A57E}" type="presParOf" srcId="{416A4C70-8DBF-4494-AE0E-A3860A31F384}" destId="{09499A5A-254C-4480-A20E-1F5A9100372C}" srcOrd="1" destOrd="0" presId="urn:microsoft.com/office/officeart/2018/2/layout/IconLabelList"/>
    <dgm:cxn modelId="{CBDA3652-DC4F-4880-9CF0-1BCD4F2AF20E}" type="presParOf" srcId="{416A4C70-8DBF-4494-AE0E-A3860A31F384}" destId="{C6FC4A91-35B2-454E-9AED-3FA36C8717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1283F0E-ED18-4FD1-A072-6A84B778A7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7E210F-A391-4AD2-BC08-5F5DB370A08C}">
      <dgm:prSet/>
      <dgm:spPr/>
      <dgm:t>
        <a:bodyPr/>
        <a:lstStyle/>
        <a:p>
          <a:r>
            <a:rPr lang="en-US" b="1"/>
            <a:t>What is the percentage of the on time delivered orders and what is the percentage orders that are not delivered on time?</a:t>
          </a:r>
          <a:endParaRPr lang="en-US"/>
        </a:p>
      </dgm:t>
    </dgm:pt>
    <dgm:pt modelId="{D3388059-B3B5-4114-877B-0E2DE09C2DAD}" type="parTrans" cxnId="{86D61FEB-3140-487C-A48F-A4B900F8D6FB}">
      <dgm:prSet/>
      <dgm:spPr/>
      <dgm:t>
        <a:bodyPr/>
        <a:lstStyle/>
        <a:p>
          <a:endParaRPr lang="en-US"/>
        </a:p>
      </dgm:t>
    </dgm:pt>
    <dgm:pt modelId="{36DAB1A9-3429-4B51-A689-26131229C018}" type="sibTrans" cxnId="{86D61FEB-3140-487C-A48F-A4B900F8D6FB}">
      <dgm:prSet/>
      <dgm:spPr/>
      <dgm:t>
        <a:bodyPr/>
        <a:lstStyle/>
        <a:p>
          <a:endParaRPr lang="en-US"/>
        </a:p>
      </dgm:t>
    </dgm:pt>
    <dgm:pt modelId="{F9F4C054-8D25-4AC1-8B84-3F20BD9563ED}" type="pres">
      <dgm:prSet presAssocID="{41283F0E-ED18-4FD1-A072-6A84B778A748}" presName="linear" presStyleCnt="0">
        <dgm:presLayoutVars>
          <dgm:animLvl val="lvl"/>
          <dgm:resizeHandles val="exact"/>
        </dgm:presLayoutVars>
      </dgm:prSet>
      <dgm:spPr/>
    </dgm:pt>
    <dgm:pt modelId="{F9325B87-AEDE-4332-9EBD-2A0B88D5ACA6}" type="pres">
      <dgm:prSet presAssocID="{B27E210F-A391-4AD2-BC08-5F5DB370A08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37E976E-1A12-47DE-8184-58CD1217D34C}" type="presOf" srcId="{41283F0E-ED18-4FD1-A072-6A84B778A748}" destId="{F9F4C054-8D25-4AC1-8B84-3F20BD9563ED}" srcOrd="0" destOrd="0" presId="urn:microsoft.com/office/officeart/2005/8/layout/vList2"/>
    <dgm:cxn modelId="{51E141AB-71FD-47D9-8F93-EFBD3B502563}" type="presOf" srcId="{B27E210F-A391-4AD2-BC08-5F5DB370A08C}" destId="{F9325B87-AEDE-4332-9EBD-2A0B88D5ACA6}" srcOrd="0" destOrd="0" presId="urn:microsoft.com/office/officeart/2005/8/layout/vList2"/>
    <dgm:cxn modelId="{86D61FEB-3140-487C-A48F-A4B900F8D6FB}" srcId="{41283F0E-ED18-4FD1-A072-6A84B778A748}" destId="{B27E210F-A391-4AD2-BC08-5F5DB370A08C}" srcOrd="0" destOrd="0" parTransId="{D3388059-B3B5-4114-877B-0E2DE09C2DAD}" sibTransId="{36DAB1A9-3429-4B51-A689-26131229C018}"/>
    <dgm:cxn modelId="{D62350F8-6FC5-4F65-8E89-A4C92400D47C}" type="presParOf" srcId="{F9F4C054-8D25-4AC1-8B84-3F20BD9563ED}" destId="{F9325B87-AEDE-4332-9EBD-2A0B88D5AC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A5F6117-F3FF-4C17-A54F-26B1EA9D9B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9D5CB6-A80F-4562-A537-56AF87164370}">
      <dgm:prSet/>
      <dgm:spPr/>
      <dgm:t>
        <a:bodyPr/>
        <a:lstStyle/>
        <a:p>
          <a:r>
            <a:rPr lang="en-US" b="1"/>
            <a:t>What is the percentage of the early, on time and late orders and how this affect the customer reviews?</a:t>
          </a:r>
          <a:endParaRPr lang="en-US"/>
        </a:p>
      </dgm:t>
    </dgm:pt>
    <dgm:pt modelId="{8571D1FA-FEF0-4C4B-A9FF-692FCEFD2A01}" type="parTrans" cxnId="{84650CD6-2A06-43A6-8092-88D4BCB92134}">
      <dgm:prSet/>
      <dgm:spPr/>
      <dgm:t>
        <a:bodyPr/>
        <a:lstStyle/>
        <a:p>
          <a:endParaRPr lang="en-US"/>
        </a:p>
      </dgm:t>
    </dgm:pt>
    <dgm:pt modelId="{4B634C76-9EFB-4304-916D-5F1CC68E3EDE}" type="sibTrans" cxnId="{84650CD6-2A06-43A6-8092-88D4BCB92134}">
      <dgm:prSet/>
      <dgm:spPr/>
      <dgm:t>
        <a:bodyPr/>
        <a:lstStyle/>
        <a:p>
          <a:endParaRPr lang="en-US"/>
        </a:p>
      </dgm:t>
    </dgm:pt>
    <dgm:pt modelId="{BD7AB4CE-D307-43CC-B70E-3EFF50164709}" type="pres">
      <dgm:prSet presAssocID="{6A5F6117-F3FF-4C17-A54F-26B1EA9D9B0E}" presName="linear" presStyleCnt="0">
        <dgm:presLayoutVars>
          <dgm:animLvl val="lvl"/>
          <dgm:resizeHandles val="exact"/>
        </dgm:presLayoutVars>
      </dgm:prSet>
      <dgm:spPr/>
    </dgm:pt>
    <dgm:pt modelId="{DB15F733-1818-4E41-8779-81CA3DDE2035}" type="pres">
      <dgm:prSet presAssocID="{479D5CB6-A80F-4562-A537-56AF87164370}" presName="parentText" presStyleLbl="node1" presStyleIdx="0" presStyleCnt="1" custLinFactNeighborX="0" custLinFactNeighborY="-26423">
        <dgm:presLayoutVars>
          <dgm:chMax val="0"/>
          <dgm:bulletEnabled val="1"/>
        </dgm:presLayoutVars>
      </dgm:prSet>
      <dgm:spPr/>
    </dgm:pt>
  </dgm:ptLst>
  <dgm:cxnLst>
    <dgm:cxn modelId="{A6BB9F83-724F-47FC-AC25-A555E0504E3A}" type="presOf" srcId="{479D5CB6-A80F-4562-A537-56AF87164370}" destId="{DB15F733-1818-4E41-8779-81CA3DDE2035}" srcOrd="0" destOrd="0" presId="urn:microsoft.com/office/officeart/2005/8/layout/vList2"/>
    <dgm:cxn modelId="{71E60A9A-6E90-4F79-89B2-F730C387F20D}" type="presOf" srcId="{6A5F6117-F3FF-4C17-A54F-26B1EA9D9B0E}" destId="{BD7AB4CE-D307-43CC-B70E-3EFF50164709}" srcOrd="0" destOrd="0" presId="urn:microsoft.com/office/officeart/2005/8/layout/vList2"/>
    <dgm:cxn modelId="{84650CD6-2A06-43A6-8092-88D4BCB92134}" srcId="{6A5F6117-F3FF-4C17-A54F-26B1EA9D9B0E}" destId="{479D5CB6-A80F-4562-A537-56AF87164370}" srcOrd="0" destOrd="0" parTransId="{8571D1FA-FEF0-4C4B-A9FF-692FCEFD2A01}" sibTransId="{4B634C76-9EFB-4304-916D-5F1CC68E3EDE}"/>
    <dgm:cxn modelId="{1F2C73F1-83AA-4EBD-8543-4300179B61CC}" type="presParOf" srcId="{BD7AB4CE-D307-43CC-B70E-3EFF50164709}" destId="{DB15F733-1818-4E41-8779-81CA3DDE20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4A024BF-3566-4A36-8B11-75A6B43E8B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F82C1A-748D-49A1-AD30-38F1AF95A0A9}">
      <dgm:prSet custT="1"/>
      <dgm:spPr/>
      <dgm:t>
        <a:bodyPr/>
        <a:lstStyle/>
        <a:p>
          <a:pPr algn="ctr"/>
          <a:r>
            <a:rPr lang="en-US" sz="3200" b="1" dirty="0"/>
            <a:t>Dashboard Using </a:t>
          </a:r>
        </a:p>
        <a:p>
          <a:pPr algn="ctr"/>
          <a:r>
            <a:rPr lang="en-US" sz="3200" b="1" dirty="0"/>
            <a:t>Tableau</a:t>
          </a:r>
        </a:p>
      </dgm:t>
    </dgm:pt>
    <dgm:pt modelId="{AAE06953-1FCB-4EEF-B9E1-3368CC2EB83B}" type="parTrans" cxnId="{ECAD60A5-092E-4FFD-8586-846F621EEF0E}">
      <dgm:prSet/>
      <dgm:spPr/>
      <dgm:t>
        <a:bodyPr/>
        <a:lstStyle/>
        <a:p>
          <a:endParaRPr lang="en-US"/>
        </a:p>
      </dgm:t>
    </dgm:pt>
    <dgm:pt modelId="{83879335-118D-4F8E-95DB-B34A6755B560}" type="sibTrans" cxnId="{ECAD60A5-092E-4FFD-8586-846F621EEF0E}">
      <dgm:prSet/>
      <dgm:spPr/>
      <dgm:t>
        <a:bodyPr/>
        <a:lstStyle/>
        <a:p>
          <a:endParaRPr lang="en-US"/>
        </a:p>
      </dgm:t>
    </dgm:pt>
    <dgm:pt modelId="{5CBD32AB-DA8F-4F15-8FDF-148D33B47DC5}" type="pres">
      <dgm:prSet presAssocID="{84A024BF-3566-4A36-8B11-75A6B43E8BDF}" presName="linear" presStyleCnt="0">
        <dgm:presLayoutVars>
          <dgm:animLvl val="lvl"/>
          <dgm:resizeHandles val="exact"/>
        </dgm:presLayoutVars>
      </dgm:prSet>
      <dgm:spPr/>
    </dgm:pt>
    <dgm:pt modelId="{16CB4EE1-9DEF-4382-B16C-6764369CE8A1}" type="pres">
      <dgm:prSet presAssocID="{B0F82C1A-748D-49A1-AD30-38F1AF95A0A9}" presName="parentText" presStyleLbl="node1" presStyleIdx="0" presStyleCnt="1" custLinFactNeighborY="-18338">
        <dgm:presLayoutVars>
          <dgm:chMax val="0"/>
          <dgm:bulletEnabled val="1"/>
        </dgm:presLayoutVars>
      </dgm:prSet>
      <dgm:spPr/>
    </dgm:pt>
  </dgm:ptLst>
  <dgm:cxnLst>
    <dgm:cxn modelId="{8D7D5962-E148-495F-B418-5E5AF190F3FD}" type="presOf" srcId="{B0F82C1A-748D-49A1-AD30-38F1AF95A0A9}" destId="{16CB4EE1-9DEF-4382-B16C-6764369CE8A1}" srcOrd="0" destOrd="0" presId="urn:microsoft.com/office/officeart/2005/8/layout/vList2"/>
    <dgm:cxn modelId="{ECAD60A5-092E-4FFD-8586-846F621EEF0E}" srcId="{84A024BF-3566-4A36-8B11-75A6B43E8BDF}" destId="{B0F82C1A-748D-49A1-AD30-38F1AF95A0A9}" srcOrd="0" destOrd="0" parTransId="{AAE06953-1FCB-4EEF-B9E1-3368CC2EB83B}" sibTransId="{83879335-118D-4F8E-95DB-B34A6755B560}"/>
    <dgm:cxn modelId="{8C9DEAAD-BE40-4D43-A0FD-9FE461024F06}" type="presOf" srcId="{84A024BF-3566-4A36-8B11-75A6B43E8BDF}" destId="{5CBD32AB-DA8F-4F15-8FDF-148D33B47DC5}" srcOrd="0" destOrd="0" presId="urn:microsoft.com/office/officeart/2005/8/layout/vList2"/>
    <dgm:cxn modelId="{B5C82AC9-D557-44E8-B2E2-7A36A406CA4A}" type="presParOf" srcId="{5CBD32AB-DA8F-4F15-8FDF-148D33B47DC5}" destId="{16CB4EE1-9DEF-4382-B16C-6764369CE8A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7284CB6-358F-4FE6-9AD4-4C391F59842E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01710D-1A5D-4053-B0FD-9FC8E25C55C6}">
      <dgm:prSet/>
      <dgm:spPr/>
      <dgm:t>
        <a:bodyPr>
          <a:scene3d>
            <a:camera prst="isometricOffAxis1Right"/>
            <a:lightRig rig="threePt" dir="t"/>
          </a:scene3d>
        </a:bodyPr>
        <a:lstStyle/>
        <a:p>
          <a:r>
            <a:rPr lang="en-US" b="1" i="1" dirty="0"/>
            <a:t>Thanks</a:t>
          </a:r>
          <a:endParaRPr lang="en-US" i="1" dirty="0"/>
        </a:p>
      </dgm:t>
    </dgm:pt>
    <dgm:pt modelId="{0BDF4655-037D-4C7E-BC83-DF1B1F401A37}" type="parTrans" cxnId="{5C3F0BD6-46AA-4A86-8E3A-13593343B221}">
      <dgm:prSet/>
      <dgm:spPr/>
      <dgm:t>
        <a:bodyPr/>
        <a:lstStyle/>
        <a:p>
          <a:endParaRPr lang="en-US"/>
        </a:p>
      </dgm:t>
    </dgm:pt>
    <dgm:pt modelId="{134BD155-1948-4FB9-8686-1187F4327449}" type="sibTrans" cxnId="{5C3F0BD6-46AA-4A86-8E3A-13593343B221}">
      <dgm:prSet/>
      <dgm:spPr/>
      <dgm:t>
        <a:bodyPr/>
        <a:lstStyle/>
        <a:p>
          <a:endParaRPr lang="en-US"/>
        </a:p>
      </dgm:t>
    </dgm:pt>
    <dgm:pt modelId="{AFC0587A-5543-4305-8FAA-3FEB7A58E9D9}" type="pres">
      <dgm:prSet presAssocID="{C7284CB6-358F-4FE6-9AD4-4C391F5984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6A0A89A-B9B3-4A43-89F4-7704ECD59BB1}" type="pres">
      <dgm:prSet presAssocID="{5F01710D-1A5D-4053-B0FD-9FC8E25C55C6}" presName="hierRoot1" presStyleCnt="0">
        <dgm:presLayoutVars>
          <dgm:hierBranch val="init"/>
        </dgm:presLayoutVars>
      </dgm:prSet>
      <dgm:spPr/>
    </dgm:pt>
    <dgm:pt modelId="{F2AFFCE0-B8C1-492D-846C-7CF94C5D6217}" type="pres">
      <dgm:prSet presAssocID="{5F01710D-1A5D-4053-B0FD-9FC8E25C55C6}" presName="rootComposite1" presStyleCnt="0"/>
      <dgm:spPr/>
    </dgm:pt>
    <dgm:pt modelId="{C57F9CB2-1FF1-469E-96EF-082C0B0F67A2}" type="pres">
      <dgm:prSet presAssocID="{5F01710D-1A5D-4053-B0FD-9FC8E25C55C6}" presName="rootText1" presStyleLbl="node0" presStyleIdx="0" presStyleCnt="1">
        <dgm:presLayoutVars>
          <dgm:chPref val="3"/>
        </dgm:presLayoutVars>
      </dgm:prSet>
      <dgm:spPr/>
    </dgm:pt>
    <dgm:pt modelId="{5C51AB45-BF62-42C1-B902-7F06C09E6B1D}" type="pres">
      <dgm:prSet presAssocID="{5F01710D-1A5D-4053-B0FD-9FC8E25C55C6}" presName="rootConnector1" presStyleLbl="node1" presStyleIdx="0" presStyleCnt="0"/>
      <dgm:spPr/>
    </dgm:pt>
    <dgm:pt modelId="{531B109C-CBBF-421A-8403-6770E2088A6C}" type="pres">
      <dgm:prSet presAssocID="{5F01710D-1A5D-4053-B0FD-9FC8E25C55C6}" presName="hierChild2" presStyleCnt="0"/>
      <dgm:spPr/>
    </dgm:pt>
    <dgm:pt modelId="{AA7D14B2-FCB8-4CBA-9E3F-FAF23DCFD274}" type="pres">
      <dgm:prSet presAssocID="{5F01710D-1A5D-4053-B0FD-9FC8E25C55C6}" presName="hierChild3" presStyleCnt="0"/>
      <dgm:spPr/>
    </dgm:pt>
  </dgm:ptLst>
  <dgm:cxnLst>
    <dgm:cxn modelId="{582CC809-C876-458F-AABC-6D18078974A1}" type="presOf" srcId="{5F01710D-1A5D-4053-B0FD-9FC8E25C55C6}" destId="{C57F9CB2-1FF1-469E-96EF-082C0B0F67A2}" srcOrd="0" destOrd="0" presId="urn:microsoft.com/office/officeart/2005/8/layout/orgChart1"/>
    <dgm:cxn modelId="{C7E8DE4D-C873-485E-ADD8-494CF205D5EB}" type="presOf" srcId="{5F01710D-1A5D-4053-B0FD-9FC8E25C55C6}" destId="{5C51AB45-BF62-42C1-B902-7F06C09E6B1D}" srcOrd="1" destOrd="0" presId="urn:microsoft.com/office/officeart/2005/8/layout/orgChart1"/>
    <dgm:cxn modelId="{63DFB88B-0262-47BA-803E-0BC01AE6EE96}" type="presOf" srcId="{C7284CB6-358F-4FE6-9AD4-4C391F59842E}" destId="{AFC0587A-5543-4305-8FAA-3FEB7A58E9D9}" srcOrd="0" destOrd="0" presId="urn:microsoft.com/office/officeart/2005/8/layout/orgChart1"/>
    <dgm:cxn modelId="{5C3F0BD6-46AA-4A86-8E3A-13593343B221}" srcId="{C7284CB6-358F-4FE6-9AD4-4C391F59842E}" destId="{5F01710D-1A5D-4053-B0FD-9FC8E25C55C6}" srcOrd="0" destOrd="0" parTransId="{0BDF4655-037D-4C7E-BC83-DF1B1F401A37}" sibTransId="{134BD155-1948-4FB9-8686-1187F4327449}"/>
    <dgm:cxn modelId="{EE430893-EFF1-4A93-972C-90B43366F278}" type="presParOf" srcId="{AFC0587A-5543-4305-8FAA-3FEB7A58E9D9}" destId="{56A0A89A-B9B3-4A43-89F4-7704ECD59BB1}" srcOrd="0" destOrd="0" presId="urn:microsoft.com/office/officeart/2005/8/layout/orgChart1"/>
    <dgm:cxn modelId="{5F92E75F-4E0F-4B09-9CDB-6C0265FF7350}" type="presParOf" srcId="{56A0A89A-B9B3-4A43-89F4-7704ECD59BB1}" destId="{F2AFFCE0-B8C1-492D-846C-7CF94C5D6217}" srcOrd="0" destOrd="0" presId="urn:microsoft.com/office/officeart/2005/8/layout/orgChart1"/>
    <dgm:cxn modelId="{FA31FEBF-4833-4EBB-B497-33E124DFF0F3}" type="presParOf" srcId="{F2AFFCE0-B8C1-492D-846C-7CF94C5D6217}" destId="{C57F9CB2-1FF1-469E-96EF-082C0B0F67A2}" srcOrd="0" destOrd="0" presId="urn:microsoft.com/office/officeart/2005/8/layout/orgChart1"/>
    <dgm:cxn modelId="{B523445E-CBB9-424D-8129-47B2D5777BFB}" type="presParOf" srcId="{F2AFFCE0-B8C1-492D-846C-7CF94C5D6217}" destId="{5C51AB45-BF62-42C1-B902-7F06C09E6B1D}" srcOrd="1" destOrd="0" presId="urn:microsoft.com/office/officeart/2005/8/layout/orgChart1"/>
    <dgm:cxn modelId="{6B37ADB1-7A31-4BAC-993D-C44FE6550FFB}" type="presParOf" srcId="{56A0A89A-B9B3-4A43-89F4-7704ECD59BB1}" destId="{531B109C-CBBF-421A-8403-6770E2088A6C}" srcOrd="1" destOrd="0" presId="urn:microsoft.com/office/officeart/2005/8/layout/orgChart1"/>
    <dgm:cxn modelId="{B3FB8F46-A148-4121-BF43-814DE2656035}" type="presParOf" srcId="{56A0A89A-B9B3-4A43-89F4-7704ECD59BB1}" destId="{AA7D14B2-FCB8-4CBA-9E3F-FAF23DCFD2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4C4D8F-C028-4BFB-A9FE-CE89B31578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1ABD0D-4C13-4674-8814-6D40DC589686}">
      <dgm:prSet/>
      <dgm:spPr/>
      <dgm:t>
        <a:bodyPr/>
        <a:lstStyle/>
        <a:p>
          <a:r>
            <a:rPr lang="en-US" b="1"/>
            <a:t>Project Contributions</a:t>
          </a:r>
          <a:endParaRPr lang="en-US"/>
        </a:p>
      </dgm:t>
    </dgm:pt>
    <dgm:pt modelId="{C53182DD-B25A-44FE-B4F5-0FD95D756F1C}" type="parTrans" cxnId="{5B0D92E7-65AD-4AFB-A307-2BB9876CDC5F}">
      <dgm:prSet/>
      <dgm:spPr/>
      <dgm:t>
        <a:bodyPr/>
        <a:lstStyle/>
        <a:p>
          <a:endParaRPr lang="en-US"/>
        </a:p>
      </dgm:t>
    </dgm:pt>
    <dgm:pt modelId="{6CF40D89-A816-4080-8030-7C416AE1ED54}" type="sibTrans" cxnId="{5B0D92E7-65AD-4AFB-A307-2BB9876CDC5F}">
      <dgm:prSet/>
      <dgm:spPr/>
      <dgm:t>
        <a:bodyPr/>
        <a:lstStyle/>
        <a:p>
          <a:endParaRPr lang="en-US"/>
        </a:p>
      </dgm:t>
    </dgm:pt>
    <dgm:pt modelId="{F9DB633E-FBB8-4201-889A-4F3BB5B6C4BB}" type="pres">
      <dgm:prSet presAssocID="{EE4C4D8F-C028-4BFB-A9FE-CE89B3157850}" presName="linear" presStyleCnt="0">
        <dgm:presLayoutVars>
          <dgm:animLvl val="lvl"/>
          <dgm:resizeHandles val="exact"/>
        </dgm:presLayoutVars>
      </dgm:prSet>
      <dgm:spPr/>
    </dgm:pt>
    <dgm:pt modelId="{64C6EAA9-5C79-4062-A0C0-7E15488E6B59}" type="pres">
      <dgm:prSet presAssocID="{581ABD0D-4C13-4674-8814-6D40DC5896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96D111D-F0C9-4055-A356-6EED3619098E}" type="presOf" srcId="{EE4C4D8F-C028-4BFB-A9FE-CE89B3157850}" destId="{F9DB633E-FBB8-4201-889A-4F3BB5B6C4BB}" srcOrd="0" destOrd="0" presId="urn:microsoft.com/office/officeart/2005/8/layout/vList2"/>
    <dgm:cxn modelId="{303E79AD-B348-46CA-9280-36084928C568}" type="presOf" srcId="{581ABD0D-4C13-4674-8814-6D40DC589686}" destId="{64C6EAA9-5C79-4062-A0C0-7E15488E6B59}" srcOrd="0" destOrd="0" presId="urn:microsoft.com/office/officeart/2005/8/layout/vList2"/>
    <dgm:cxn modelId="{5B0D92E7-65AD-4AFB-A307-2BB9876CDC5F}" srcId="{EE4C4D8F-C028-4BFB-A9FE-CE89B3157850}" destId="{581ABD0D-4C13-4674-8814-6D40DC589686}" srcOrd="0" destOrd="0" parTransId="{C53182DD-B25A-44FE-B4F5-0FD95D756F1C}" sibTransId="{6CF40D89-A816-4080-8030-7C416AE1ED54}"/>
    <dgm:cxn modelId="{9D30E97F-209E-49EC-AEE6-8C015CD77216}" type="presParOf" srcId="{F9DB633E-FBB8-4201-889A-4F3BB5B6C4BB}" destId="{64C6EAA9-5C79-4062-A0C0-7E15488E6B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524831-AD4D-408D-8795-A4F162CD510F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AD71A0-DC93-4DFB-9496-B097DFEB2538}">
      <dgm:prSet/>
      <dgm:spPr/>
      <dgm:t>
        <a:bodyPr/>
        <a:lstStyle/>
        <a:p>
          <a:r>
            <a:rPr lang="en-US" b="1" i="0" baseline="0" dirty="0"/>
            <a:t>Data Cleaning &amp; Preprocessing and Presentation:</a:t>
          </a:r>
          <a:endParaRPr lang="en-US" b="1" dirty="0"/>
        </a:p>
      </dgm:t>
    </dgm:pt>
    <dgm:pt modelId="{44F7E26F-1210-46C3-8701-86CA6A60B1A1}" type="parTrans" cxnId="{7303F237-70D2-41CC-BEF1-CA4704F28203}">
      <dgm:prSet/>
      <dgm:spPr/>
      <dgm:t>
        <a:bodyPr/>
        <a:lstStyle/>
        <a:p>
          <a:endParaRPr lang="en-US" b="1"/>
        </a:p>
      </dgm:t>
    </dgm:pt>
    <dgm:pt modelId="{EE7E3A5E-BD24-4619-9FE8-C9222D7A01C5}" type="sibTrans" cxnId="{7303F237-70D2-41CC-BEF1-CA4704F28203}">
      <dgm:prSet/>
      <dgm:spPr/>
      <dgm:t>
        <a:bodyPr/>
        <a:lstStyle/>
        <a:p>
          <a:endParaRPr lang="en-US" b="1"/>
        </a:p>
      </dgm:t>
    </dgm:pt>
    <dgm:pt modelId="{F13E2E7E-487D-437A-9504-255038B47EDB}">
      <dgm:prSet/>
      <dgm:spPr/>
      <dgm:t>
        <a:bodyPr/>
        <a:lstStyle/>
        <a:p>
          <a:r>
            <a:rPr lang="en-US" b="1" i="1" baseline="0" dirty="0"/>
            <a:t>Mohamed Abdeltawab Mohamed Hassan</a:t>
          </a:r>
          <a:endParaRPr lang="en-US" b="1" dirty="0"/>
        </a:p>
      </dgm:t>
    </dgm:pt>
    <dgm:pt modelId="{E9FC4F22-C00D-4C76-B317-B5ACAE01B979}" type="parTrans" cxnId="{850D9D2E-62F4-46B6-B37F-B0C9BD4D2015}">
      <dgm:prSet/>
      <dgm:spPr/>
      <dgm:t>
        <a:bodyPr/>
        <a:lstStyle/>
        <a:p>
          <a:endParaRPr lang="en-US" b="1"/>
        </a:p>
      </dgm:t>
    </dgm:pt>
    <dgm:pt modelId="{60FD473B-2A4B-4ED4-B554-ACB25D7BA09F}" type="sibTrans" cxnId="{850D9D2E-62F4-46B6-B37F-B0C9BD4D2015}">
      <dgm:prSet/>
      <dgm:spPr/>
      <dgm:t>
        <a:bodyPr/>
        <a:lstStyle/>
        <a:p>
          <a:endParaRPr lang="en-US" b="1"/>
        </a:p>
      </dgm:t>
    </dgm:pt>
    <dgm:pt modelId="{1CE1C2B2-D32E-4219-A900-FD694BC6DAC9}">
      <dgm:prSet/>
      <dgm:spPr/>
      <dgm:t>
        <a:bodyPr/>
        <a:lstStyle/>
        <a:p>
          <a:r>
            <a:rPr lang="en-US" b="1" i="1" baseline="0" dirty="0" err="1"/>
            <a:t>Abdulkareem</a:t>
          </a:r>
          <a:r>
            <a:rPr lang="en-US" b="1" i="1" baseline="0" dirty="0"/>
            <a:t> Ramadan Ali</a:t>
          </a:r>
          <a:endParaRPr lang="en-US" b="1" dirty="0"/>
        </a:p>
      </dgm:t>
    </dgm:pt>
    <dgm:pt modelId="{E6AD215B-B7A9-4F87-A52C-DEF2D5DA0F9A}" type="parTrans" cxnId="{B4506CE9-D004-4F0A-83BC-A1A0BC6D2DFF}">
      <dgm:prSet/>
      <dgm:spPr/>
      <dgm:t>
        <a:bodyPr/>
        <a:lstStyle/>
        <a:p>
          <a:endParaRPr lang="en-US" b="1"/>
        </a:p>
      </dgm:t>
    </dgm:pt>
    <dgm:pt modelId="{C936221C-F6AC-4D48-8B65-B46B53F8379E}" type="sibTrans" cxnId="{B4506CE9-D004-4F0A-83BC-A1A0BC6D2DFF}">
      <dgm:prSet/>
      <dgm:spPr/>
      <dgm:t>
        <a:bodyPr/>
        <a:lstStyle/>
        <a:p>
          <a:endParaRPr lang="en-US" b="1"/>
        </a:p>
      </dgm:t>
    </dgm:pt>
    <dgm:pt modelId="{92711AD5-ADFA-42BF-8411-DCBC68847E72}">
      <dgm:prSet/>
      <dgm:spPr/>
      <dgm:t>
        <a:bodyPr/>
        <a:lstStyle/>
        <a:p>
          <a:r>
            <a:rPr lang="en-US" b="1" i="0" baseline="0"/>
            <a:t>Analysis Questions &amp; Insights:</a:t>
          </a:r>
          <a:endParaRPr lang="en-US" b="1"/>
        </a:p>
      </dgm:t>
    </dgm:pt>
    <dgm:pt modelId="{58C44E2F-4AA8-4734-B97F-556C014EBD12}" type="parTrans" cxnId="{96DE2F13-1D99-484F-A11A-4F1217BD876C}">
      <dgm:prSet/>
      <dgm:spPr/>
      <dgm:t>
        <a:bodyPr/>
        <a:lstStyle/>
        <a:p>
          <a:endParaRPr lang="en-US" b="1"/>
        </a:p>
      </dgm:t>
    </dgm:pt>
    <dgm:pt modelId="{9E338D9D-7C60-456F-9FE7-ADCCDCCBC82B}" type="sibTrans" cxnId="{96DE2F13-1D99-484F-A11A-4F1217BD876C}">
      <dgm:prSet/>
      <dgm:spPr/>
      <dgm:t>
        <a:bodyPr/>
        <a:lstStyle/>
        <a:p>
          <a:endParaRPr lang="en-US" b="1"/>
        </a:p>
      </dgm:t>
    </dgm:pt>
    <dgm:pt modelId="{285F4A49-66F1-49D0-92F5-DBBDCF1AE882}">
      <dgm:prSet/>
      <dgm:spPr/>
      <dgm:t>
        <a:bodyPr/>
        <a:lstStyle/>
        <a:p>
          <a:r>
            <a:rPr lang="en-US" b="1" i="1" baseline="0" dirty="0"/>
            <a:t>Ahmed Gamal Muhammad </a:t>
          </a:r>
          <a:r>
            <a:rPr lang="en-US" b="1" i="1" baseline="0" dirty="0" err="1"/>
            <a:t>Alazhary</a:t>
          </a:r>
          <a:endParaRPr lang="en-US" b="1" dirty="0"/>
        </a:p>
      </dgm:t>
    </dgm:pt>
    <dgm:pt modelId="{2D9D4564-36A0-4514-9F62-288600BC2036}" type="parTrans" cxnId="{2F8B2ACE-C951-4304-B051-EDA3F7796CD7}">
      <dgm:prSet/>
      <dgm:spPr/>
      <dgm:t>
        <a:bodyPr/>
        <a:lstStyle/>
        <a:p>
          <a:endParaRPr lang="en-US" b="1"/>
        </a:p>
      </dgm:t>
    </dgm:pt>
    <dgm:pt modelId="{41A9BB1B-1372-4A43-82C6-F8F8A8F28ED6}" type="sibTrans" cxnId="{2F8B2ACE-C951-4304-B051-EDA3F7796CD7}">
      <dgm:prSet/>
      <dgm:spPr/>
      <dgm:t>
        <a:bodyPr/>
        <a:lstStyle/>
        <a:p>
          <a:endParaRPr lang="en-US" b="1"/>
        </a:p>
      </dgm:t>
    </dgm:pt>
    <dgm:pt modelId="{A66DEA5B-4F8F-41B9-A73E-7F639C312A1A}">
      <dgm:prSet/>
      <dgm:spPr/>
      <dgm:t>
        <a:bodyPr/>
        <a:lstStyle/>
        <a:p>
          <a:r>
            <a:rPr lang="en-US" b="1" i="1" baseline="0"/>
            <a:t>Doaa Khaled Abdelwahab</a:t>
          </a:r>
          <a:endParaRPr lang="en-US" b="1"/>
        </a:p>
      </dgm:t>
    </dgm:pt>
    <dgm:pt modelId="{A90800C0-5841-42E6-9DF0-A0ED28EB5F7F}" type="parTrans" cxnId="{035A0865-F578-4A69-9724-B996FABC32D5}">
      <dgm:prSet/>
      <dgm:spPr/>
      <dgm:t>
        <a:bodyPr/>
        <a:lstStyle/>
        <a:p>
          <a:endParaRPr lang="en-US" b="1"/>
        </a:p>
      </dgm:t>
    </dgm:pt>
    <dgm:pt modelId="{ED6C0B9A-8642-47C4-8A4D-41DB8E1C644A}" type="sibTrans" cxnId="{035A0865-F578-4A69-9724-B996FABC32D5}">
      <dgm:prSet/>
      <dgm:spPr/>
      <dgm:t>
        <a:bodyPr/>
        <a:lstStyle/>
        <a:p>
          <a:endParaRPr lang="en-US" b="1"/>
        </a:p>
      </dgm:t>
    </dgm:pt>
    <dgm:pt modelId="{B7DDBE78-E9FF-4456-B1D7-0178FED56128}">
      <dgm:prSet/>
      <dgm:spPr/>
      <dgm:t>
        <a:bodyPr/>
        <a:lstStyle/>
        <a:p>
          <a:r>
            <a:rPr lang="en-US" b="1" i="0" baseline="0"/>
            <a:t>Dashboard Development &amp; Insights:</a:t>
          </a:r>
          <a:endParaRPr lang="en-US" b="1"/>
        </a:p>
      </dgm:t>
    </dgm:pt>
    <dgm:pt modelId="{FCFA1D89-1CE8-4986-8038-FC4D074A26F7}" type="parTrans" cxnId="{16BF1445-71B8-4B18-9B23-0CB1CF16EC40}">
      <dgm:prSet/>
      <dgm:spPr/>
      <dgm:t>
        <a:bodyPr/>
        <a:lstStyle/>
        <a:p>
          <a:endParaRPr lang="en-US" b="1"/>
        </a:p>
      </dgm:t>
    </dgm:pt>
    <dgm:pt modelId="{4264FA2D-D7E2-4EA1-8ED2-8A6ED7335EEA}" type="sibTrans" cxnId="{16BF1445-71B8-4B18-9B23-0CB1CF16EC40}">
      <dgm:prSet/>
      <dgm:spPr/>
      <dgm:t>
        <a:bodyPr/>
        <a:lstStyle/>
        <a:p>
          <a:endParaRPr lang="en-US" b="1"/>
        </a:p>
      </dgm:t>
    </dgm:pt>
    <dgm:pt modelId="{3A71FB3C-CBE5-43C8-AC34-B844A66A8379}">
      <dgm:prSet/>
      <dgm:spPr/>
      <dgm:t>
        <a:bodyPr/>
        <a:lstStyle/>
        <a:p>
          <a:r>
            <a:rPr lang="en-US" b="1" i="1" baseline="0" dirty="0"/>
            <a:t>Abdulaziz Suleiman</a:t>
          </a:r>
          <a:endParaRPr lang="en-US" b="1" dirty="0"/>
        </a:p>
      </dgm:t>
    </dgm:pt>
    <dgm:pt modelId="{94558224-B645-4BF9-9BE6-D4602BBAF441}" type="parTrans" cxnId="{135D7AD9-643C-4F7C-AAEE-F4504E3226DF}">
      <dgm:prSet/>
      <dgm:spPr/>
      <dgm:t>
        <a:bodyPr/>
        <a:lstStyle/>
        <a:p>
          <a:endParaRPr lang="en-US" b="1"/>
        </a:p>
      </dgm:t>
    </dgm:pt>
    <dgm:pt modelId="{F789883D-379B-4454-8E19-9355FA862574}" type="sibTrans" cxnId="{135D7AD9-643C-4F7C-AAEE-F4504E3226DF}">
      <dgm:prSet/>
      <dgm:spPr/>
      <dgm:t>
        <a:bodyPr/>
        <a:lstStyle/>
        <a:p>
          <a:endParaRPr lang="en-US" b="1"/>
        </a:p>
      </dgm:t>
    </dgm:pt>
    <dgm:pt modelId="{70DE7095-1C8B-4611-AF49-D522858479FB}">
      <dgm:prSet/>
      <dgm:spPr/>
      <dgm:t>
        <a:bodyPr/>
        <a:lstStyle/>
        <a:p>
          <a:r>
            <a:rPr lang="en-US" b="1" i="1" baseline="0"/>
            <a:t>Omar Ayman Refaat</a:t>
          </a:r>
          <a:endParaRPr lang="en-US" b="1"/>
        </a:p>
      </dgm:t>
    </dgm:pt>
    <dgm:pt modelId="{BC8DC15B-19AF-4DDF-ADB5-025C819AD526}" type="parTrans" cxnId="{5EEB4AB4-2C61-4A2B-8B71-E0DF7C22FE36}">
      <dgm:prSet/>
      <dgm:spPr/>
      <dgm:t>
        <a:bodyPr/>
        <a:lstStyle/>
        <a:p>
          <a:endParaRPr lang="en-US" b="1"/>
        </a:p>
      </dgm:t>
    </dgm:pt>
    <dgm:pt modelId="{EDE9C73C-2DCE-4A50-80D2-1247BE25530C}" type="sibTrans" cxnId="{5EEB4AB4-2C61-4A2B-8B71-E0DF7C22FE36}">
      <dgm:prSet/>
      <dgm:spPr/>
      <dgm:t>
        <a:bodyPr/>
        <a:lstStyle/>
        <a:p>
          <a:endParaRPr lang="en-US" b="1"/>
        </a:p>
      </dgm:t>
    </dgm:pt>
    <dgm:pt modelId="{7327118C-B966-45E8-987B-825D106D4C8F}" type="pres">
      <dgm:prSet presAssocID="{83524831-AD4D-408D-8795-A4F162CD510F}" presName="Name0" presStyleCnt="0">
        <dgm:presLayoutVars>
          <dgm:dir/>
          <dgm:animLvl val="lvl"/>
          <dgm:resizeHandles val="exact"/>
        </dgm:presLayoutVars>
      </dgm:prSet>
      <dgm:spPr/>
    </dgm:pt>
    <dgm:pt modelId="{4AF55025-098A-40B0-9153-F5B1FF7ED378}" type="pres">
      <dgm:prSet presAssocID="{66AD71A0-DC93-4DFB-9496-B097DFEB2538}" presName="linNode" presStyleCnt="0"/>
      <dgm:spPr/>
    </dgm:pt>
    <dgm:pt modelId="{4A37B69F-4284-4926-A6AE-C64B5474B8F5}" type="pres">
      <dgm:prSet presAssocID="{66AD71A0-DC93-4DFB-9496-B097DFEB253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9CBB567-CD59-43A9-8C73-61A528BEF64A}" type="pres">
      <dgm:prSet presAssocID="{66AD71A0-DC93-4DFB-9496-B097DFEB2538}" presName="descendantText" presStyleLbl="alignAccFollowNode1" presStyleIdx="0" presStyleCnt="3">
        <dgm:presLayoutVars>
          <dgm:bulletEnabled val="1"/>
        </dgm:presLayoutVars>
      </dgm:prSet>
      <dgm:spPr/>
    </dgm:pt>
    <dgm:pt modelId="{20F87EDF-6453-4360-87FA-EFBCB7F47244}" type="pres">
      <dgm:prSet presAssocID="{EE7E3A5E-BD24-4619-9FE8-C9222D7A01C5}" presName="sp" presStyleCnt="0"/>
      <dgm:spPr/>
    </dgm:pt>
    <dgm:pt modelId="{95254EAA-D425-4189-BE23-31862FD092E1}" type="pres">
      <dgm:prSet presAssocID="{92711AD5-ADFA-42BF-8411-DCBC68847E72}" presName="linNode" presStyleCnt="0"/>
      <dgm:spPr/>
    </dgm:pt>
    <dgm:pt modelId="{94AE9624-6C6F-4633-90A1-E3EFBA703D62}" type="pres">
      <dgm:prSet presAssocID="{92711AD5-ADFA-42BF-8411-DCBC68847E7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609E7B3-B0B0-4AE9-AFDA-83B8CAE997C4}" type="pres">
      <dgm:prSet presAssocID="{92711AD5-ADFA-42BF-8411-DCBC68847E72}" presName="descendantText" presStyleLbl="alignAccFollowNode1" presStyleIdx="1" presStyleCnt="3">
        <dgm:presLayoutVars>
          <dgm:bulletEnabled val="1"/>
        </dgm:presLayoutVars>
      </dgm:prSet>
      <dgm:spPr/>
    </dgm:pt>
    <dgm:pt modelId="{F410F0AD-EFF2-4F4C-B296-55520D3184DC}" type="pres">
      <dgm:prSet presAssocID="{9E338D9D-7C60-456F-9FE7-ADCCDCCBC82B}" presName="sp" presStyleCnt="0"/>
      <dgm:spPr/>
    </dgm:pt>
    <dgm:pt modelId="{1EFAFA4C-462C-4141-817B-4ED4DB04966F}" type="pres">
      <dgm:prSet presAssocID="{B7DDBE78-E9FF-4456-B1D7-0178FED56128}" presName="linNode" presStyleCnt="0"/>
      <dgm:spPr/>
    </dgm:pt>
    <dgm:pt modelId="{ECA4E9D2-4C84-4A76-AF8A-BB3DDC8E8783}" type="pres">
      <dgm:prSet presAssocID="{B7DDBE78-E9FF-4456-B1D7-0178FED5612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5FE6C44-2F5C-4F2A-A9C1-DC1D06EB862C}" type="pres">
      <dgm:prSet presAssocID="{B7DDBE78-E9FF-4456-B1D7-0178FED5612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6DE2F13-1D99-484F-A11A-4F1217BD876C}" srcId="{83524831-AD4D-408D-8795-A4F162CD510F}" destId="{92711AD5-ADFA-42BF-8411-DCBC68847E72}" srcOrd="1" destOrd="0" parTransId="{58C44E2F-4AA8-4734-B97F-556C014EBD12}" sibTransId="{9E338D9D-7C60-456F-9FE7-ADCCDCCBC82B}"/>
    <dgm:cxn modelId="{850D9D2E-62F4-46B6-B37F-B0C9BD4D2015}" srcId="{66AD71A0-DC93-4DFB-9496-B097DFEB2538}" destId="{F13E2E7E-487D-437A-9504-255038B47EDB}" srcOrd="0" destOrd="0" parTransId="{E9FC4F22-C00D-4C76-B317-B5ACAE01B979}" sibTransId="{60FD473B-2A4B-4ED4-B554-ACB25D7BA09F}"/>
    <dgm:cxn modelId="{7303F237-70D2-41CC-BEF1-CA4704F28203}" srcId="{83524831-AD4D-408D-8795-A4F162CD510F}" destId="{66AD71A0-DC93-4DFB-9496-B097DFEB2538}" srcOrd="0" destOrd="0" parTransId="{44F7E26F-1210-46C3-8701-86CA6A60B1A1}" sibTransId="{EE7E3A5E-BD24-4619-9FE8-C9222D7A01C5}"/>
    <dgm:cxn modelId="{035A0865-F578-4A69-9724-B996FABC32D5}" srcId="{92711AD5-ADFA-42BF-8411-DCBC68847E72}" destId="{A66DEA5B-4F8F-41B9-A73E-7F639C312A1A}" srcOrd="1" destOrd="0" parTransId="{A90800C0-5841-42E6-9DF0-A0ED28EB5F7F}" sibTransId="{ED6C0B9A-8642-47C4-8A4D-41DB8E1C644A}"/>
    <dgm:cxn modelId="{16BF1445-71B8-4B18-9B23-0CB1CF16EC40}" srcId="{83524831-AD4D-408D-8795-A4F162CD510F}" destId="{B7DDBE78-E9FF-4456-B1D7-0178FED56128}" srcOrd="2" destOrd="0" parTransId="{FCFA1D89-1CE8-4986-8038-FC4D074A26F7}" sibTransId="{4264FA2D-D7E2-4EA1-8ED2-8A6ED7335EEA}"/>
    <dgm:cxn modelId="{57A6AC6D-8F8F-4C07-9121-DEDF936F30BE}" type="presOf" srcId="{3A71FB3C-CBE5-43C8-AC34-B844A66A8379}" destId="{D5FE6C44-2F5C-4F2A-A9C1-DC1D06EB862C}" srcOrd="0" destOrd="0" presId="urn:microsoft.com/office/officeart/2005/8/layout/vList5"/>
    <dgm:cxn modelId="{969A836F-676E-4014-95E3-C51141B7683D}" type="presOf" srcId="{285F4A49-66F1-49D0-92F5-DBBDCF1AE882}" destId="{1609E7B3-B0B0-4AE9-AFDA-83B8CAE997C4}" srcOrd="0" destOrd="0" presId="urn:microsoft.com/office/officeart/2005/8/layout/vList5"/>
    <dgm:cxn modelId="{5DC6934F-9AF9-44F7-B3F8-7D0D5F8E76DB}" type="presOf" srcId="{92711AD5-ADFA-42BF-8411-DCBC68847E72}" destId="{94AE9624-6C6F-4633-90A1-E3EFBA703D62}" srcOrd="0" destOrd="0" presId="urn:microsoft.com/office/officeart/2005/8/layout/vList5"/>
    <dgm:cxn modelId="{162D4171-BD23-433F-8309-9F8CEDC53D88}" type="presOf" srcId="{A66DEA5B-4F8F-41B9-A73E-7F639C312A1A}" destId="{1609E7B3-B0B0-4AE9-AFDA-83B8CAE997C4}" srcOrd="0" destOrd="1" presId="urn:microsoft.com/office/officeart/2005/8/layout/vList5"/>
    <dgm:cxn modelId="{5F921E59-E211-4323-9C47-3F0990573BEE}" type="presOf" srcId="{1CE1C2B2-D32E-4219-A900-FD694BC6DAC9}" destId="{89CBB567-CD59-43A9-8C73-61A528BEF64A}" srcOrd="0" destOrd="1" presId="urn:microsoft.com/office/officeart/2005/8/layout/vList5"/>
    <dgm:cxn modelId="{F70664A7-E3E6-4259-A61F-C824A4885478}" type="presOf" srcId="{66AD71A0-DC93-4DFB-9496-B097DFEB2538}" destId="{4A37B69F-4284-4926-A6AE-C64B5474B8F5}" srcOrd="0" destOrd="0" presId="urn:microsoft.com/office/officeart/2005/8/layout/vList5"/>
    <dgm:cxn modelId="{5EEB4AB4-2C61-4A2B-8B71-E0DF7C22FE36}" srcId="{B7DDBE78-E9FF-4456-B1D7-0178FED56128}" destId="{70DE7095-1C8B-4611-AF49-D522858479FB}" srcOrd="1" destOrd="0" parTransId="{BC8DC15B-19AF-4DDF-ADB5-025C819AD526}" sibTransId="{EDE9C73C-2DCE-4A50-80D2-1247BE25530C}"/>
    <dgm:cxn modelId="{2F8B2ACE-C951-4304-B051-EDA3F7796CD7}" srcId="{92711AD5-ADFA-42BF-8411-DCBC68847E72}" destId="{285F4A49-66F1-49D0-92F5-DBBDCF1AE882}" srcOrd="0" destOrd="0" parTransId="{2D9D4564-36A0-4514-9F62-288600BC2036}" sibTransId="{41A9BB1B-1372-4A43-82C6-F8F8A8F28ED6}"/>
    <dgm:cxn modelId="{AAFFC6D0-6B12-4234-86C1-AA82CFC7DECD}" type="presOf" srcId="{83524831-AD4D-408D-8795-A4F162CD510F}" destId="{7327118C-B966-45E8-987B-825D106D4C8F}" srcOrd="0" destOrd="0" presId="urn:microsoft.com/office/officeart/2005/8/layout/vList5"/>
    <dgm:cxn modelId="{135D7AD9-643C-4F7C-AAEE-F4504E3226DF}" srcId="{B7DDBE78-E9FF-4456-B1D7-0178FED56128}" destId="{3A71FB3C-CBE5-43C8-AC34-B844A66A8379}" srcOrd="0" destOrd="0" parTransId="{94558224-B645-4BF9-9BE6-D4602BBAF441}" sibTransId="{F789883D-379B-4454-8E19-9355FA862574}"/>
    <dgm:cxn modelId="{9E3026E6-C69F-4265-BCAC-1AD607E121CE}" type="presOf" srcId="{F13E2E7E-487D-437A-9504-255038B47EDB}" destId="{89CBB567-CD59-43A9-8C73-61A528BEF64A}" srcOrd="0" destOrd="0" presId="urn:microsoft.com/office/officeart/2005/8/layout/vList5"/>
    <dgm:cxn modelId="{B4506CE9-D004-4F0A-83BC-A1A0BC6D2DFF}" srcId="{66AD71A0-DC93-4DFB-9496-B097DFEB2538}" destId="{1CE1C2B2-D32E-4219-A900-FD694BC6DAC9}" srcOrd="1" destOrd="0" parTransId="{E6AD215B-B7A9-4F87-A52C-DEF2D5DA0F9A}" sibTransId="{C936221C-F6AC-4D48-8B65-B46B53F8379E}"/>
    <dgm:cxn modelId="{8E9E5EEB-A75E-41FB-AC87-8A75B380AF2E}" type="presOf" srcId="{70DE7095-1C8B-4611-AF49-D522858479FB}" destId="{D5FE6C44-2F5C-4F2A-A9C1-DC1D06EB862C}" srcOrd="0" destOrd="1" presId="urn:microsoft.com/office/officeart/2005/8/layout/vList5"/>
    <dgm:cxn modelId="{78F0CFF4-3B1A-44EE-8A97-4F40BE0C65A9}" type="presOf" srcId="{B7DDBE78-E9FF-4456-B1D7-0178FED56128}" destId="{ECA4E9D2-4C84-4A76-AF8A-BB3DDC8E8783}" srcOrd="0" destOrd="0" presId="urn:microsoft.com/office/officeart/2005/8/layout/vList5"/>
    <dgm:cxn modelId="{EBAC5B6D-D0EE-42CF-AD41-A03069C1146B}" type="presParOf" srcId="{7327118C-B966-45E8-987B-825D106D4C8F}" destId="{4AF55025-098A-40B0-9153-F5B1FF7ED378}" srcOrd="0" destOrd="0" presId="urn:microsoft.com/office/officeart/2005/8/layout/vList5"/>
    <dgm:cxn modelId="{83FEAD6D-0C9E-4FD0-8796-0D370662BCC6}" type="presParOf" srcId="{4AF55025-098A-40B0-9153-F5B1FF7ED378}" destId="{4A37B69F-4284-4926-A6AE-C64B5474B8F5}" srcOrd="0" destOrd="0" presId="urn:microsoft.com/office/officeart/2005/8/layout/vList5"/>
    <dgm:cxn modelId="{47E56D24-2E68-4443-8090-6A09E4234333}" type="presParOf" srcId="{4AF55025-098A-40B0-9153-F5B1FF7ED378}" destId="{89CBB567-CD59-43A9-8C73-61A528BEF64A}" srcOrd="1" destOrd="0" presId="urn:microsoft.com/office/officeart/2005/8/layout/vList5"/>
    <dgm:cxn modelId="{5D3577E3-B278-49CA-B03B-45C11F28E913}" type="presParOf" srcId="{7327118C-B966-45E8-987B-825D106D4C8F}" destId="{20F87EDF-6453-4360-87FA-EFBCB7F47244}" srcOrd="1" destOrd="0" presId="urn:microsoft.com/office/officeart/2005/8/layout/vList5"/>
    <dgm:cxn modelId="{7E0BDE5C-7BC4-41F0-BE2D-AD26CA850D3D}" type="presParOf" srcId="{7327118C-B966-45E8-987B-825D106D4C8F}" destId="{95254EAA-D425-4189-BE23-31862FD092E1}" srcOrd="2" destOrd="0" presId="urn:microsoft.com/office/officeart/2005/8/layout/vList5"/>
    <dgm:cxn modelId="{EDD40E11-D411-4323-B5B5-9F217A3FF8DF}" type="presParOf" srcId="{95254EAA-D425-4189-BE23-31862FD092E1}" destId="{94AE9624-6C6F-4633-90A1-E3EFBA703D62}" srcOrd="0" destOrd="0" presId="urn:microsoft.com/office/officeart/2005/8/layout/vList5"/>
    <dgm:cxn modelId="{C454AAC0-DF52-4AB5-ACB1-31A6397AA4F1}" type="presParOf" srcId="{95254EAA-D425-4189-BE23-31862FD092E1}" destId="{1609E7B3-B0B0-4AE9-AFDA-83B8CAE997C4}" srcOrd="1" destOrd="0" presId="urn:microsoft.com/office/officeart/2005/8/layout/vList5"/>
    <dgm:cxn modelId="{72B889DB-B385-4711-94DC-5D2B84972D1C}" type="presParOf" srcId="{7327118C-B966-45E8-987B-825D106D4C8F}" destId="{F410F0AD-EFF2-4F4C-B296-55520D3184DC}" srcOrd="3" destOrd="0" presId="urn:microsoft.com/office/officeart/2005/8/layout/vList5"/>
    <dgm:cxn modelId="{D3D509B3-8F7E-4AFE-AB96-124802307028}" type="presParOf" srcId="{7327118C-B966-45E8-987B-825D106D4C8F}" destId="{1EFAFA4C-462C-4141-817B-4ED4DB04966F}" srcOrd="4" destOrd="0" presId="urn:microsoft.com/office/officeart/2005/8/layout/vList5"/>
    <dgm:cxn modelId="{46EFA861-C3B7-4CAB-9A13-6A54C7B381FE}" type="presParOf" srcId="{1EFAFA4C-462C-4141-817B-4ED4DB04966F}" destId="{ECA4E9D2-4C84-4A76-AF8A-BB3DDC8E8783}" srcOrd="0" destOrd="0" presId="urn:microsoft.com/office/officeart/2005/8/layout/vList5"/>
    <dgm:cxn modelId="{8E982F8E-6670-45D8-A264-AD5B01517A5A}" type="presParOf" srcId="{1EFAFA4C-462C-4141-817B-4ED4DB04966F}" destId="{D5FE6C44-2F5C-4F2A-A9C1-DC1D06EB862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35BD40-BCE9-4CA3-93FD-F5E15588E0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A1FCB2-A994-4E70-A809-8A822770D3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</a:t>
          </a:r>
          <a:r>
            <a:rPr lang="en-US" b="1" dirty="0"/>
            <a:t>: </a:t>
          </a:r>
          <a:r>
            <a:rPr lang="en-US" b="1" dirty="0">
              <a:solidFill>
                <a:srgbClr val="00206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https://www.kaggle.com/datasets/olistbr/brazilian-ecommerce</a:t>
          </a:r>
          <a:endParaRPr lang="en-US" b="1" dirty="0">
            <a:solidFill>
              <a:srgbClr val="002060"/>
            </a:solidFill>
          </a:endParaRPr>
        </a:p>
      </dgm:t>
    </dgm:pt>
    <dgm:pt modelId="{3BC98945-7077-49B2-AF96-C79CC0181A96}" type="parTrans" cxnId="{464744DA-405B-41D7-86B2-B62E392C41E7}">
      <dgm:prSet/>
      <dgm:spPr/>
      <dgm:t>
        <a:bodyPr/>
        <a:lstStyle/>
        <a:p>
          <a:endParaRPr lang="en-US"/>
        </a:p>
      </dgm:t>
    </dgm:pt>
    <dgm:pt modelId="{DB0659BE-6A6D-4086-9B4D-0211E6A8FCBA}" type="sibTrans" cxnId="{464744DA-405B-41D7-86B2-B62E392C41E7}">
      <dgm:prSet/>
      <dgm:spPr/>
      <dgm:t>
        <a:bodyPr/>
        <a:lstStyle/>
        <a:p>
          <a:endParaRPr lang="en-US"/>
        </a:p>
      </dgm:t>
    </dgm:pt>
    <dgm:pt modelId="{0DE0EE7F-CB1B-430D-8220-FA46A9D42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Programs used: </a:t>
          </a:r>
          <a:r>
            <a:rPr lang="en-US" b="1" dirty="0"/>
            <a:t>Power Query, Python, Microsoft SQL, Tableau</a:t>
          </a:r>
        </a:p>
      </dgm:t>
    </dgm:pt>
    <dgm:pt modelId="{315BABEC-D1A4-44DC-A9BF-2DE3872E2E6D}" type="parTrans" cxnId="{C536D80A-45D6-4C2B-A0C9-78B17BF84E78}">
      <dgm:prSet/>
      <dgm:spPr/>
      <dgm:t>
        <a:bodyPr/>
        <a:lstStyle/>
        <a:p>
          <a:endParaRPr lang="en-US"/>
        </a:p>
      </dgm:t>
    </dgm:pt>
    <dgm:pt modelId="{AC2A90F2-F6BF-442E-870A-7D638D00D695}" type="sibTrans" cxnId="{C536D80A-45D6-4C2B-A0C9-78B17BF84E78}">
      <dgm:prSet/>
      <dgm:spPr/>
      <dgm:t>
        <a:bodyPr/>
        <a:lstStyle/>
        <a:p>
          <a:endParaRPr lang="en-US"/>
        </a:p>
      </dgm:t>
    </dgm:pt>
    <dgm:pt modelId="{97E22C09-8E52-430E-A2E1-BC3CEAFE5355}" type="pres">
      <dgm:prSet presAssocID="{8935BD40-BCE9-4CA3-93FD-F5E15588E057}" presName="root" presStyleCnt="0">
        <dgm:presLayoutVars>
          <dgm:dir/>
          <dgm:resizeHandles val="exact"/>
        </dgm:presLayoutVars>
      </dgm:prSet>
      <dgm:spPr/>
    </dgm:pt>
    <dgm:pt modelId="{2114FAF3-9355-405F-A045-959EF0A2D623}" type="pres">
      <dgm:prSet presAssocID="{04A1FCB2-A994-4E70-A809-8A822770D3A8}" presName="compNode" presStyleCnt="0"/>
      <dgm:spPr/>
    </dgm:pt>
    <dgm:pt modelId="{D07E003D-B9A7-4336-A5BF-058464C25C53}" type="pres">
      <dgm:prSet presAssocID="{04A1FCB2-A994-4E70-A809-8A822770D3A8}" presName="bgRect" presStyleLbl="bgShp" presStyleIdx="0" presStyleCnt="2"/>
      <dgm:spPr/>
    </dgm:pt>
    <dgm:pt modelId="{A583C28F-24BC-47BF-A44A-3BE0C6CA5618}" type="pres">
      <dgm:prSet presAssocID="{04A1FCB2-A994-4E70-A809-8A822770D3A8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3AE21F4-CBA6-41B3-A3A5-59A1F18CB4DC}" type="pres">
      <dgm:prSet presAssocID="{04A1FCB2-A994-4E70-A809-8A822770D3A8}" presName="spaceRect" presStyleCnt="0"/>
      <dgm:spPr/>
    </dgm:pt>
    <dgm:pt modelId="{32933ED2-9669-4642-B115-965621C1D54C}" type="pres">
      <dgm:prSet presAssocID="{04A1FCB2-A994-4E70-A809-8A822770D3A8}" presName="parTx" presStyleLbl="revTx" presStyleIdx="0" presStyleCnt="2">
        <dgm:presLayoutVars>
          <dgm:chMax val="0"/>
          <dgm:chPref val="0"/>
        </dgm:presLayoutVars>
      </dgm:prSet>
      <dgm:spPr/>
    </dgm:pt>
    <dgm:pt modelId="{CB3A7AB3-B63D-4454-9177-22F7AD43640F}" type="pres">
      <dgm:prSet presAssocID="{DB0659BE-6A6D-4086-9B4D-0211E6A8FCBA}" presName="sibTrans" presStyleCnt="0"/>
      <dgm:spPr/>
    </dgm:pt>
    <dgm:pt modelId="{FDFA0A2F-F60B-4BD3-A2D7-3741430DCDD8}" type="pres">
      <dgm:prSet presAssocID="{0DE0EE7F-CB1B-430D-8220-FA46A9D42A0F}" presName="compNode" presStyleCnt="0"/>
      <dgm:spPr/>
    </dgm:pt>
    <dgm:pt modelId="{BAC24EC3-6A64-49CD-8B6F-80F90DD7A947}" type="pres">
      <dgm:prSet presAssocID="{0DE0EE7F-CB1B-430D-8220-FA46A9D42A0F}" presName="bgRect" presStyleLbl="bgShp" presStyleIdx="1" presStyleCnt="2"/>
      <dgm:spPr/>
    </dgm:pt>
    <dgm:pt modelId="{FECE2DD3-8714-430D-B354-85A2B99A4B7E}" type="pres">
      <dgm:prSet presAssocID="{0DE0EE7F-CB1B-430D-8220-FA46A9D42A0F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D33F9FD-AD4F-4882-A87E-7B3E4A51B4CA}" type="pres">
      <dgm:prSet presAssocID="{0DE0EE7F-CB1B-430D-8220-FA46A9D42A0F}" presName="spaceRect" presStyleCnt="0"/>
      <dgm:spPr/>
    </dgm:pt>
    <dgm:pt modelId="{55D91667-01CF-46AD-B3A3-207598D41F55}" type="pres">
      <dgm:prSet presAssocID="{0DE0EE7F-CB1B-430D-8220-FA46A9D42A0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536D80A-45D6-4C2B-A0C9-78B17BF84E78}" srcId="{8935BD40-BCE9-4CA3-93FD-F5E15588E057}" destId="{0DE0EE7F-CB1B-430D-8220-FA46A9D42A0F}" srcOrd="1" destOrd="0" parTransId="{315BABEC-D1A4-44DC-A9BF-2DE3872E2E6D}" sibTransId="{AC2A90F2-F6BF-442E-870A-7D638D00D695}"/>
    <dgm:cxn modelId="{014ECC0F-4F25-44A2-8946-41D92A90EC12}" type="presOf" srcId="{0DE0EE7F-CB1B-430D-8220-FA46A9D42A0F}" destId="{55D91667-01CF-46AD-B3A3-207598D41F55}" srcOrd="0" destOrd="0" presId="urn:microsoft.com/office/officeart/2018/2/layout/IconVerticalSolidList"/>
    <dgm:cxn modelId="{B493736F-3835-4885-8A0B-0CBB74F70817}" type="presOf" srcId="{8935BD40-BCE9-4CA3-93FD-F5E15588E057}" destId="{97E22C09-8E52-430E-A2E1-BC3CEAFE5355}" srcOrd="0" destOrd="0" presId="urn:microsoft.com/office/officeart/2018/2/layout/IconVerticalSolidList"/>
    <dgm:cxn modelId="{AB49248E-F127-4AD8-AC9E-A41AFB1AEEEF}" type="presOf" srcId="{04A1FCB2-A994-4E70-A809-8A822770D3A8}" destId="{32933ED2-9669-4642-B115-965621C1D54C}" srcOrd="0" destOrd="0" presId="urn:microsoft.com/office/officeart/2018/2/layout/IconVerticalSolidList"/>
    <dgm:cxn modelId="{464744DA-405B-41D7-86B2-B62E392C41E7}" srcId="{8935BD40-BCE9-4CA3-93FD-F5E15588E057}" destId="{04A1FCB2-A994-4E70-A809-8A822770D3A8}" srcOrd="0" destOrd="0" parTransId="{3BC98945-7077-49B2-AF96-C79CC0181A96}" sibTransId="{DB0659BE-6A6D-4086-9B4D-0211E6A8FCBA}"/>
    <dgm:cxn modelId="{15A2B798-2C03-4B48-BB3C-31D931D767A6}" type="presParOf" srcId="{97E22C09-8E52-430E-A2E1-BC3CEAFE5355}" destId="{2114FAF3-9355-405F-A045-959EF0A2D623}" srcOrd="0" destOrd="0" presId="urn:microsoft.com/office/officeart/2018/2/layout/IconVerticalSolidList"/>
    <dgm:cxn modelId="{59CB4867-8EB9-4C55-864F-B37E95C7D834}" type="presParOf" srcId="{2114FAF3-9355-405F-A045-959EF0A2D623}" destId="{D07E003D-B9A7-4336-A5BF-058464C25C53}" srcOrd="0" destOrd="0" presId="urn:microsoft.com/office/officeart/2018/2/layout/IconVerticalSolidList"/>
    <dgm:cxn modelId="{F74ADF05-B8B4-456F-8628-124A5054B486}" type="presParOf" srcId="{2114FAF3-9355-405F-A045-959EF0A2D623}" destId="{A583C28F-24BC-47BF-A44A-3BE0C6CA5618}" srcOrd="1" destOrd="0" presId="urn:microsoft.com/office/officeart/2018/2/layout/IconVerticalSolidList"/>
    <dgm:cxn modelId="{B076B1DF-C9CD-4DAC-8B4A-CE6AC8891D6E}" type="presParOf" srcId="{2114FAF3-9355-405F-A045-959EF0A2D623}" destId="{23AE21F4-CBA6-41B3-A3A5-59A1F18CB4DC}" srcOrd="2" destOrd="0" presId="urn:microsoft.com/office/officeart/2018/2/layout/IconVerticalSolidList"/>
    <dgm:cxn modelId="{F420D654-A18D-4871-A641-0AB7D1A0A54A}" type="presParOf" srcId="{2114FAF3-9355-405F-A045-959EF0A2D623}" destId="{32933ED2-9669-4642-B115-965621C1D54C}" srcOrd="3" destOrd="0" presId="urn:microsoft.com/office/officeart/2018/2/layout/IconVerticalSolidList"/>
    <dgm:cxn modelId="{4D25202C-7A98-4FCB-A8C7-18FF4857DDAC}" type="presParOf" srcId="{97E22C09-8E52-430E-A2E1-BC3CEAFE5355}" destId="{CB3A7AB3-B63D-4454-9177-22F7AD43640F}" srcOrd="1" destOrd="0" presId="urn:microsoft.com/office/officeart/2018/2/layout/IconVerticalSolidList"/>
    <dgm:cxn modelId="{111FDA94-D083-46B0-8D83-D7A58D604E61}" type="presParOf" srcId="{97E22C09-8E52-430E-A2E1-BC3CEAFE5355}" destId="{FDFA0A2F-F60B-4BD3-A2D7-3741430DCDD8}" srcOrd="2" destOrd="0" presId="urn:microsoft.com/office/officeart/2018/2/layout/IconVerticalSolidList"/>
    <dgm:cxn modelId="{B1980D08-CFA7-45CE-A67E-5C6B5C8DDAFD}" type="presParOf" srcId="{FDFA0A2F-F60B-4BD3-A2D7-3741430DCDD8}" destId="{BAC24EC3-6A64-49CD-8B6F-80F90DD7A947}" srcOrd="0" destOrd="0" presId="urn:microsoft.com/office/officeart/2018/2/layout/IconVerticalSolidList"/>
    <dgm:cxn modelId="{2F91B9A0-7381-4833-B9C3-02253286F8C3}" type="presParOf" srcId="{FDFA0A2F-F60B-4BD3-A2D7-3741430DCDD8}" destId="{FECE2DD3-8714-430D-B354-85A2B99A4B7E}" srcOrd="1" destOrd="0" presId="urn:microsoft.com/office/officeart/2018/2/layout/IconVerticalSolidList"/>
    <dgm:cxn modelId="{C694D179-8253-4EC5-97F8-46AC1CA7A33B}" type="presParOf" srcId="{FDFA0A2F-F60B-4BD3-A2D7-3741430DCDD8}" destId="{BD33F9FD-AD4F-4882-A87E-7B3E4A51B4CA}" srcOrd="2" destOrd="0" presId="urn:microsoft.com/office/officeart/2018/2/layout/IconVerticalSolidList"/>
    <dgm:cxn modelId="{0E7F9460-B185-4945-A559-2444F23B6F55}" type="presParOf" srcId="{FDFA0A2F-F60B-4BD3-A2D7-3741430DCDD8}" destId="{55D91667-01CF-46AD-B3A3-207598D41F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22F753-364C-4EA3-9E92-0A0C62811B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553217-30D9-41F9-89B9-111F069F2919}">
      <dgm:prSet/>
      <dgm:spPr/>
      <dgm:t>
        <a:bodyPr/>
        <a:lstStyle/>
        <a:p>
          <a:r>
            <a:rPr lang="en-US"/>
            <a:t>Background About Olist Dataset</a:t>
          </a:r>
        </a:p>
      </dgm:t>
    </dgm:pt>
    <dgm:pt modelId="{A0E01A9F-BC66-4D85-BA02-C4C1C8C84AA0}" type="parTrans" cxnId="{DA43644A-A193-4256-9F98-94C5F3C961EF}">
      <dgm:prSet/>
      <dgm:spPr/>
      <dgm:t>
        <a:bodyPr/>
        <a:lstStyle/>
        <a:p>
          <a:endParaRPr lang="en-US"/>
        </a:p>
      </dgm:t>
    </dgm:pt>
    <dgm:pt modelId="{D6046CE4-E465-40A0-911E-3F310DD0AD5B}" type="sibTrans" cxnId="{DA43644A-A193-4256-9F98-94C5F3C961EF}">
      <dgm:prSet/>
      <dgm:spPr/>
      <dgm:t>
        <a:bodyPr/>
        <a:lstStyle/>
        <a:p>
          <a:endParaRPr lang="en-US"/>
        </a:p>
      </dgm:t>
    </dgm:pt>
    <dgm:pt modelId="{7C0682DE-0D99-4DC4-9C3F-0E339CE8E62C}" type="pres">
      <dgm:prSet presAssocID="{D522F753-364C-4EA3-9E92-0A0C62811B51}" presName="linear" presStyleCnt="0">
        <dgm:presLayoutVars>
          <dgm:animLvl val="lvl"/>
          <dgm:resizeHandles val="exact"/>
        </dgm:presLayoutVars>
      </dgm:prSet>
      <dgm:spPr/>
    </dgm:pt>
    <dgm:pt modelId="{C70DFEF0-0961-483F-BE06-7F70997F7509}" type="pres">
      <dgm:prSet presAssocID="{88553217-30D9-41F9-89B9-111F069F2919}" presName="parentText" presStyleLbl="node1" presStyleIdx="0" presStyleCnt="1" custLinFactNeighborX="7957" custLinFactNeighborY="-154">
        <dgm:presLayoutVars>
          <dgm:chMax val="0"/>
          <dgm:bulletEnabled val="1"/>
        </dgm:presLayoutVars>
      </dgm:prSet>
      <dgm:spPr/>
    </dgm:pt>
  </dgm:ptLst>
  <dgm:cxnLst>
    <dgm:cxn modelId="{DA43644A-A193-4256-9F98-94C5F3C961EF}" srcId="{D522F753-364C-4EA3-9E92-0A0C62811B51}" destId="{88553217-30D9-41F9-89B9-111F069F2919}" srcOrd="0" destOrd="0" parTransId="{A0E01A9F-BC66-4D85-BA02-C4C1C8C84AA0}" sibTransId="{D6046CE4-E465-40A0-911E-3F310DD0AD5B}"/>
    <dgm:cxn modelId="{D52FC751-66F4-4D21-8553-CAD5185287A6}" type="presOf" srcId="{88553217-30D9-41F9-89B9-111F069F2919}" destId="{C70DFEF0-0961-483F-BE06-7F70997F7509}" srcOrd="0" destOrd="0" presId="urn:microsoft.com/office/officeart/2005/8/layout/vList2"/>
    <dgm:cxn modelId="{AADC508E-22E5-4C9B-A636-680446CC52C6}" type="presOf" srcId="{D522F753-364C-4EA3-9E92-0A0C62811B51}" destId="{7C0682DE-0D99-4DC4-9C3F-0E339CE8E62C}" srcOrd="0" destOrd="0" presId="urn:microsoft.com/office/officeart/2005/8/layout/vList2"/>
    <dgm:cxn modelId="{F7B75B30-C8B6-4E00-A1A0-B01924BC307C}" type="presParOf" srcId="{7C0682DE-0D99-4DC4-9C3F-0E339CE8E62C}" destId="{C70DFEF0-0961-483F-BE06-7F70997F75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3D3550-E9CC-4A43-8197-F1E3C85C7601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E92AC53-8107-4986-8CC2-9519BCB1AE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Olist is a Brazilian e-commerce platform founded in 2015, aiming to empower small and medium-sized businesses to sell their products online. </a:t>
          </a:r>
          <a:endParaRPr lang="en-US" sz="2400" dirty="0"/>
        </a:p>
      </dgm:t>
    </dgm:pt>
    <dgm:pt modelId="{BEF20447-28CF-4DB5-B934-747F859E1C69}" type="parTrans" cxnId="{EBC508DB-ED69-460B-BBD8-DA2CA04E82B5}">
      <dgm:prSet/>
      <dgm:spPr/>
      <dgm:t>
        <a:bodyPr/>
        <a:lstStyle/>
        <a:p>
          <a:endParaRPr lang="en-US" sz="2400"/>
        </a:p>
      </dgm:t>
    </dgm:pt>
    <dgm:pt modelId="{15868223-8BE3-4EC2-9F51-5DD1CD61899E}" type="sibTrans" cxnId="{EBC508DB-ED69-460B-BBD8-DA2CA04E82B5}">
      <dgm:prSet/>
      <dgm:spPr/>
      <dgm:t>
        <a:bodyPr/>
        <a:lstStyle/>
        <a:p>
          <a:endParaRPr lang="en-US" sz="2400"/>
        </a:p>
      </dgm:t>
    </dgm:pt>
    <dgm:pt modelId="{81E9EB57-DECA-4C7F-9958-C53048A4D6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/>
            <a:t>Olist provides integrated solutions including inventory management, logistics, and customer service, making it easier for sellers to showcase their products on major e-commerce websites such as Mercado Livre, Amazon, and Americanas12.</a:t>
          </a:r>
          <a:endParaRPr lang="en-US" sz="2400"/>
        </a:p>
      </dgm:t>
    </dgm:pt>
    <dgm:pt modelId="{2510A7D5-5202-41D1-9647-D40A768B283E}" type="parTrans" cxnId="{F010509D-5E43-4C31-940D-3031CFF22161}">
      <dgm:prSet/>
      <dgm:spPr/>
      <dgm:t>
        <a:bodyPr/>
        <a:lstStyle/>
        <a:p>
          <a:endParaRPr lang="en-US" sz="2400"/>
        </a:p>
      </dgm:t>
    </dgm:pt>
    <dgm:pt modelId="{8790FD6D-391A-4A15-800C-107290A432E7}" type="sibTrans" cxnId="{F010509D-5E43-4C31-940D-3031CFF22161}">
      <dgm:prSet/>
      <dgm:spPr/>
      <dgm:t>
        <a:bodyPr/>
        <a:lstStyle/>
        <a:p>
          <a:endParaRPr lang="en-US" sz="2400"/>
        </a:p>
      </dgm:t>
    </dgm:pt>
    <dgm:pt modelId="{B39E6C05-5CB2-4393-846D-7A641754B09B}" type="pres">
      <dgm:prSet presAssocID="{223D3550-E9CC-4A43-8197-F1E3C85C7601}" presName="root" presStyleCnt="0">
        <dgm:presLayoutVars>
          <dgm:dir/>
          <dgm:resizeHandles val="exact"/>
        </dgm:presLayoutVars>
      </dgm:prSet>
      <dgm:spPr/>
    </dgm:pt>
    <dgm:pt modelId="{D7D4CDB8-4A94-4541-B930-B0A12DF599F8}" type="pres">
      <dgm:prSet presAssocID="{FE92AC53-8107-4986-8CC2-9519BCB1AED5}" presName="compNode" presStyleCnt="0"/>
      <dgm:spPr/>
    </dgm:pt>
    <dgm:pt modelId="{C66F250D-6B7B-4C54-9B60-278DE9F35115}" type="pres">
      <dgm:prSet presAssocID="{FE92AC53-8107-4986-8CC2-9519BCB1AED5}" presName="bgRect" presStyleLbl="bgShp" presStyleIdx="0" presStyleCnt="2"/>
      <dgm:spPr/>
    </dgm:pt>
    <dgm:pt modelId="{3B10D691-6D4A-4AF4-81DE-B0D18E25488D}" type="pres">
      <dgm:prSet presAssocID="{FE92AC53-8107-4986-8CC2-9519BCB1AE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100D3347-B15C-46EA-9153-C33CCB3EA10F}" type="pres">
      <dgm:prSet presAssocID="{FE92AC53-8107-4986-8CC2-9519BCB1AED5}" presName="spaceRect" presStyleCnt="0"/>
      <dgm:spPr/>
    </dgm:pt>
    <dgm:pt modelId="{8060025E-D550-4F1C-960F-4C83E2D08385}" type="pres">
      <dgm:prSet presAssocID="{FE92AC53-8107-4986-8CC2-9519BCB1AED5}" presName="parTx" presStyleLbl="revTx" presStyleIdx="0" presStyleCnt="2">
        <dgm:presLayoutVars>
          <dgm:chMax val="0"/>
          <dgm:chPref val="0"/>
        </dgm:presLayoutVars>
      </dgm:prSet>
      <dgm:spPr/>
    </dgm:pt>
    <dgm:pt modelId="{A093DC47-89B7-4C94-8953-62EE95D676F4}" type="pres">
      <dgm:prSet presAssocID="{15868223-8BE3-4EC2-9F51-5DD1CD61899E}" presName="sibTrans" presStyleCnt="0"/>
      <dgm:spPr/>
    </dgm:pt>
    <dgm:pt modelId="{EE898EAD-82C7-40DF-B506-D22211EA26BF}" type="pres">
      <dgm:prSet presAssocID="{81E9EB57-DECA-4C7F-9958-C53048A4D60A}" presName="compNode" presStyleCnt="0"/>
      <dgm:spPr/>
    </dgm:pt>
    <dgm:pt modelId="{578DC056-737D-46C4-B0D7-CB293484E8F2}" type="pres">
      <dgm:prSet presAssocID="{81E9EB57-DECA-4C7F-9958-C53048A4D60A}" presName="bgRect" presStyleLbl="bgShp" presStyleIdx="1" presStyleCnt="2"/>
      <dgm:spPr/>
    </dgm:pt>
    <dgm:pt modelId="{3F774965-91EE-4370-A734-6BA27D9BA032}" type="pres">
      <dgm:prSet presAssocID="{81E9EB57-DECA-4C7F-9958-C53048A4D6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61F6587D-3E27-464E-B47F-E4F0F04EA25E}" type="pres">
      <dgm:prSet presAssocID="{81E9EB57-DECA-4C7F-9958-C53048A4D60A}" presName="spaceRect" presStyleCnt="0"/>
      <dgm:spPr/>
    </dgm:pt>
    <dgm:pt modelId="{F403F3E8-04A5-4095-9542-8AD01CE19E1D}" type="pres">
      <dgm:prSet presAssocID="{81E9EB57-DECA-4C7F-9958-C53048A4D60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DBAF303-46AE-45D0-A7E2-B31A697839D6}" type="presOf" srcId="{81E9EB57-DECA-4C7F-9958-C53048A4D60A}" destId="{F403F3E8-04A5-4095-9542-8AD01CE19E1D}" srcOrd="0" destOrd="0" presId="urn:microsoft.com/office/officeart/2018/2/layout/IconVerticalSolidList"/>
    <dgm:cxn modelId="{D63CE11D-0ED4-4B68-8108-722349688316}" type="presOf" srcId="{223D3550-E9CC-4A43-8197-F1E3C85C7601}" destId="{B39E6C05-5CB2-4393-846D-7A641754B09B}" srcOrd="0" destOrd="0" presId="urn:microsoft.com/office/officeart/2018/2/layout/IconVerticalSolidList"/>
    <dgm:cxn modelId="{F716CC51-269E-4314-B95D-4503106DB6CA}" type="presOf" srcId="{FE92AC53-8107-4986-8CC2-9519BCB1AED5}" destId="{8060025E-D550-4F1C-960F-4C83E2D08385}" srcOrd="0" destOrd="0" presId="urn:microsoft.com/office/officeart/2018/2/layout/IconVerticalSolidList"/>
    <dgm:cxn modelId="{F010509D-5E43-4C31-940D-3031CFF22161}" srcId="{223D3550-E9CC-4A43-8197-F1E3C85C7601}" destId="{81E9EB57-DECA-4C7F-9958-C53048A4D60A}" srcOrd="1" destOrd="0" parTransId="{2510A7D5-5202-41D1-9647-D40A768B283E}" sibTransId="{8790FD6D-391A-4A15-800C-107290A432E7}"/>
    <dgm:cxn modelId="{EBC508DB-ED69-460B-BBD8-DA2CA04E82B5}" srcId="{223D3550-E9CC-4A43-8197-F1E3C85C7601}" destId="{FE92AC53-8107-4986-8CC2-9519BCB1AED5}" srcOrd="0" destOrd="0" parTransId="{BEF20447-28CF-4DB5-B934-747F859E1C69}" sibTransId="{15868223-8BE3-4EC2-9F51-5DD1CD61899E}"/>
    <dgm:cxn modelId="{89B65036-5525-4484-A297-E398265EAE12}" type="presParOf" srcId="{B39E6C05-5CB2-4393-846D-7A641754B09B}" destId="{D7D4CDB8-4A94-4541-B930-B0A12DF599F8}" srcOrd="0" destOrd="0" presId="urn:microsoft.com/office/officeart/2018/2/layout/IconVerticalSolidList"/>
    <dgm:cxn modelId="{9E3B1979-2DA8-4171-90D3-311CE9744686}" type="presParOf" srcId="{D7D4CDB8-4A94-4541-B930-B0A12DF599F8}" destId="{C66F250D-6B7B-4C54-9B60-278DE9F35115}" srcOrd="0" destOrd="0" presId="urn:microsoft.com/office/officeart/2018/2/layout/IconVerticalSolidList"/>
    <dgm:cxn modelId="{8DD38C3C-B161-46A5-81D0-318FD99AA225}" type="presParOf" srcId="{D7D4CDB8-4A94-4541-B930-B0A12DF599F8}" destId="{3B10D691-6D4A-4AF4-81DE-B0D18E25488D}" srcOrd="1" destOrd="0" presId="urn:microsoft.com/office/officeart/2018/2/layout/IconVerticalSolidList"/>
    <dgm:cxn modelId="{D2FAD698-B5FE-48E7-BA94-2D37C8F47A5A}" type="presParOf" srcId="{D7D4CDB8-4A94-4541-B930-B0A12DF599F8}" destId="{100D3347-B15C-46EA-9153-C33CCB3EA10F}" srcOrd="2" destOrd="0" presId="urn:microsoft.com/office/officeart/2018/2/layout/IconVerticalSolidList"/>
    <dgm:cxn modelId="{27B73AB6-2208-4E1B-B790-ED9FB7705AFB}" type="presParOf" srcId="{D7D4CDB8-4A94-4541-B930-B0A12DF599F8}" destId="{8060025E-D550-4F1C-960F-4C83E2D08385}" srcOrd="3" destOrd="0" presId="urn:microsoft.com/office/officeart/2018/2/layout/IconVerticalSolidList"/>
    <dgm:cxn modelId="{771568CF-6388-42C5-979D-9EDFE469B976}" type="presParOf" srcId="{B39E6C05-5CB2-4393-846D-7A641754B09B}" destId="{A093DC47-89B7-4C94-8953-62EE95D676F4}" srcOrd="1" destOrd="0" presId="urn:microsoft.com/office/officeart/2018/2/layout/IconVerticalSolidList"/>
    <dgm:cxn modelId="{4B5B5C43-7B11-4263-876D-00F6BE0F2518}" type="presParOf" srcId="{B39E6C05-5CB2-4393-846D-7A641754B09B}" destId="{EE898EAD-82C7-40DF-B506-D22211EA26BF}" srcOrd="2" destOrd="0" presId="urn:microsoft.com/office/officeart/2018/2/layout/IconVerticalSolidList"/>
    <dgm:cxn modelId="{4CF13450-7B76-44D2-8D6A-DEAEF7D3EFC5}" type="presParOf" srcId="{EE898EAD-82C7-40DF-B506-D22211EA26BF}" destId="{578DC056-737D-46C4-B0D7-CB293484E8F2}" srcOrd="0" destOrd="0" presId="urn:microsoft.com/office/officeart/2018/2/layout/IconVerticalSolidList"/>
    <dgm:cxn modelId="{034C6599-BB58-4244-B773-CDADA2A6DA40}" type="presParOf" srcId="{EE898EAD-82C7-40DF-B506-D22211EA26BF}" destId="{3F774965-91EE-4370-A734-6BA27D9BA032}" srcOrd="1" destOrd="0" presId="urn:microsoft.com/office/officeart/2018/2/layout/IconVerticalSolidList"/>
    <dgm:cxn modelId="{522AA083-8C0D-46AF-87D6-54F568C5AE8D}" type="presParOf" srcId="{EE898EAD-82C7-40DF-B506-D22211EA26BF}" destId="{61F6587D-3E27-464E-B47F-E4F0F04EA25E}" srcOrd="2" destOrd="0" presId="urn:microsoft.com/office/officeart/2018/2/layout/IconVerticalSolidList"/>
    <dgm:cxn modelId="{9F42BCF5-AD87-43CC-9FA1-5334413CB5E2}" type="presParOf" srcId="{EE898EAD-82C7-40DF-B506-D22211EA26BF}" destId="{F403F3E8-04A5-4095-9542-8AD01CE19E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7A9A2A-9E97-47B2-81B7-74B0482408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D8C19A-2074-4DE7-9ACD-95D998991D9E}">
      <dgm:prSet/>
      <dgm:spPr/>
      <dgm:t>
        <a:bodyPr/>
        <a:lstStyle/>
        <a:p>
          <a:pPr algn="ctr"/>
          <a:r>
            <a:rPr lang="en-US" dirty="0"/>
            <a:t>Data Description</a:t>
          </a:r>
        </a:p>
      </dgm:t>
    </dgm:pt>
    <dgm:pt modelId="{32FF06F5-AF9C-440D-8352-FD255085D991}" type="parTrans" cxnId="{392EAB85-1AEF-4C60-A878-BCF4F10FE86E}">
      <dgm:prSet/>
      <dgm:spPr/>
      <dgm:t>
        <a:bodyPr/>
        <a:lstStyle/>
        <a:p>
          <a:endParaRPr lang="en-US"/>
        </a:p>
      </dgm:t>
    </dgm:pt>
    <dgm:pt modelId="{7215748F-0D27-4E6C-B419-0160BA5E39F1}" type="sibTrans" cxnId="{392EAB85-1AEF-4C60-A878-BCF4F10FE86E}">
      <dgm:prSet/>
      <dgm:spPr/>
      <dgm:t>
        <a:bodyPr/>
        <a:lstStyle/>
        <a:p>
          <a:endParaRPr lang="en-US"/>
        </a:p>
      </dgm:t>
    </dgm:pt>
    <dgm:pt modelId="{A8C99509-DC69-4F1B-B0C9-F370F9357AB6}" type="pres">
      <dgm:prSet presAssocID="{2F7A9A2A-9E97-47B2-81B7-74B048240887}" presName="linear" presStyleCnt="0">
        <dgm:presLayoutVars>
          <dgm:animLvl val="lvl"/>
          <dgm:resizeHandles val="exact"/>
        </dgm:presLayoutVars>
      </dgm:prSet>
      <dgm:spPr/>
    </dgm:pt>
    <dgm:pt modelId="{1DA78032-6E1D-40A0-B2DD-9DD631954F26}" type="pres">
      <dgm:prSet presAssocID="{17D8C19A-2074-4DE7-9ACD-95D998991D9E}" presName="parentText" presStyleLbl="node1" presStyleIdx="0" presStyleCnt="1" custLinFactNeighborX="2457" custLinFactNeighborY="3282">
        <dgm:presLayoutVars>
          <dgm:chMax val="0"/>
          <dgm:bulletEnabled val="1"/>
        </dgm:presLayoutVars>
      </dgm:prSet>
      <dgm:spPr/>
    </dgm:pt>
  </dgm:ptLst>
  <dgm:cxnLst>
    <dgm:cxn modelId="{4E084C34-0DD1-45DF-A447-7AF56178FE47}" type="presOf" srcId="{2F7A9A2A-9E97-47B2-81B7-74B048240887}" destId="{A8C99509-DC69-4F1B-B0C9-F370F9357AB6}" srcOrd="0" destOrd="0" presId="urn:microsoft.com/office/officeart/2005/8/layout/vList2"/>
    <dgm:cxn modelId="{392EAB85-1AEF-4C60-A878-BCF4F10FE86E}" srcId="{2F7A9A2A-9E97-47B2-81B7-74B048240887}" destId="{17D8C19A-2074-4DE7-9ACD-95D998991D9E}" srcOrd="0" destOrd="0" parTransId="{32FF06F5-AF9C-440D-8352-FD255085D991}" sibTransId="{7215748F-0D27-4E6C-B419-0160BA5E39F1}"/>
    <dgm:cxn modelId="{0300F8EB-F462-490F-8659-E9C678D1C69D}" type="presOf" srcId="{17D8C19A-2074-4DE7-9ACD-95D998991D9E}" destId="{1DA78032-6E1D-40A0-B2DD-9DD631954F26}" srcOrd="0" destOrd="0" presId="urn:microsoft.com/office/officeart/2005/8/layout/vList2"/>
    <dgm:cxn modelId="{8B3E8340-23E3-40CA-94B9-F8138498CD3B}" type="presParOf" srcId="{A8C99509-DC69-4F1B-B0C9-F370F9357AB6}" destId="{1DA78032-6E1D-40A0-B2DD-9DD631954F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75524E2-2480-48F8-B2D3-D7D1F1D247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0766D0-C9B2-4894-AD0A-F0F01016D895}">
      <dgm:prSet custT="1"/>
      <dgm:spPr/>
      <dgm:t>
        <a:bodyPr/>
        <a:lstStyle/>
        <a:p>
          <a:r>
            <a:rPr lang="en-US" sz="1800" b="1" dirty="0" err="1"/>
            <a:t>olist_geolocation_dataset</a:t>
          </a:r>
          <a:r>
            <a:rPr lang="en-US" sz="1800" dirty="0"/>
            <a:t>: Contains information about the geographical location of customers and sellers, including zip code prefix, latitude, longitude, city, and state.</a:t>
          </a:r>
        </a:p>
      </dgm:t>
    </dgm:pt>
    <dgm:pt modelId="{1EF644A1-0962-47DE-BD65-11601570EE94}" type="parTrans" cxnId="{F38D9F35-99B6-4A9A-B3A3-B1DB8D902690}">
      <dgm:prSet/>
      <dgm:spPr/>
      <dgm:t>
        <a:bodyPr/>
        <a:lstStyle/>
        <a:p>
          <a:endParaRPr lang="en-US" sz="3200"/>
        </a:p>
      </dgm:t>
    </dgm:pt>
    <dgm:pt modelId="{78C4955D-7917-45E5-BA0A-3B4FB20C1674}" type="sibTrans" cxnId="{F38D9F35-99B6-4A9A-B3A3-B1DB8D902690}">
      <dgm:prSet/>
      <dgm:spPr/>
      <dgm:t>
        <a:bodyPr/>
        <a:lstStyle/>
        <a:p>
          <a:endParaRPr lang="en-US" sz="3200"/>
        </a:p>
      </dgm:t>
    </dgm:pt>
    <dgm:pt modelId="{E4F03BD9-86FB-43E9-9D90-CA4B5FA49B1D}">
      <dgm:prSet custT="1"/>
      <dgm:spPr/>
      <dgm:t>
        <a:bodyPr/>
        <a:lstStyle/>
        <a:p>
          <a:r>
            <a:rPr lang="en-US" sz="1800" b="1" dirty="0" err="1"/>
            <a:t>olist_order_customer_dataset</a:t>
          </a:r>
          <a:r>
            <a:rPr lang="en-US" sz="1800" dirty="0"/>
            <a:t>: Contains information about customers, including customer ID, unique customer ID, zip code prefix, city, and state.</a:t>
          </a:r>
        </a:p>
      </dgm:t>
    </dgm:pt>
    <dgm:pt modelId="{C28C99B0-DC40-4640-BD4A-DBA233260FE2}" type="parTrans" cxnId="{F5D25CB1-6A39-48D3-BB46-7BB0F943B660}">
      <dgm:prSet/>
      <dgm:spPr/>
      <dgm:t>
        <a:bodyPr/>
        <a:lstStyle/>
        <a:p>
          <a:endParaRPr lang="en-US" sz="3200"/>
        </a:p>
      </dgm:t>
    </dgm:pt>
    <dgm:pt modelId="{BF0951F6-F237-4473-9953-6BFBD0C7DE48}" type="sibTrans" cxnId="{F5D25CB1-6A39-48D3-BB46-7BB0F943B660}">
      <dgm:prSet/>
      <dgm:spPr/>
      <dgm:t>
        <a:bodyPr/>
        <a:lstStyle/>
        <a:p>
          <a:endParaRPr lang="en-US" sz="3200"/>
        </a:p>
      </dgm:t>
    </dgm:pt>
    <dgm:pt modelId="{8E35B97D-4926-4E08-A889-974C5C3C15E4}">
      <dgm:prSet custT="1"/>
      <dgm:spPr/>
      <dgm:t>
        <a:bodyPr/>
        <a:lstStyle/>
        <a:p>
          <a:r>
            <a:rPr lang="en-US" sz="1800" b="1" dirty="0" err="1"/>
            <a:t>olist_order_dataset</a:t>
          </a:r>
          <a:r>
            <a:rPr lang="en-US" sz="1800" dirty="0"/>
            <a:t>: Contains information about customer orders, including order ID, customer ID, order status, purchase timestamp, delivery dates, and estimated delivery date.</a:t>
          </a:r>
        </a:p>
      </dgm:t>
    </dgm:pt>
    <dgm:pt modelId="{B2CCA120-6087-4C1C-9E26-C0761FB57079}" type="parTrans" cxnId="{F1926292-01CC-4129-BDC6-31CB788668F1}">
      <dgm:prSet/>
      <dgm:spPr/>
      <dgm:t>
        <a:bodyPr/>
        <a:lstStyle/>
        <a:p>
          <a:endParaRPr lang="en-US" sz="3200"/>
        </a:p>
      </dgm:t>
    </dgm:pt>
    <dgm:pt modelId="{DE25C994-6A27-40CF-A05C-B708F294686B}" type="sibTrans" cxnId="{F1926292-01CC-4129-BDC6-31CB788668F1}">
      <dgm:prSet/>
      <dgm:spPr/>
      <dgm:t>
        <a:bodyPr/>
        <a:lstStyle/>
        <a:p>
          <a:endParaRPr lang="en-US" sz="3200"/>
        </a:p>
      </dgm:t>
    </dgm:pt>
    <dgm:pt modelId="{165C30C6-4C1B-40C3-8C5D-6B94AFD01C71}">
      <dgm:prSet custT="1"/>
      <dgm:spPr/>
      <dgm:t>
        <a:bodyPr/>
        <a:lstStyle/>
        <a:p>
          <a:r>
            <a:rPr lang="en-US" sz="1800" b="1" dirty="0" err="1"/>
            <a:t>olist_order_items_dataset</a:t>
          </a:r>
          <a:r>
            <a:rPr lang="en-US" sz="1800" dirty="0"/>
            <a:t>: Contains information about the items in customer orders, including order ID, order item ID, product ID, seller ID, shipping limit date, price, and freight value.</a:t>
          </a:r>
        </a:p>
      </dgm:t>
    </dgm:pt>
    <dgm:pt modelId="{4ABE2A6E-7C74-4C1B-A805-CD92A849E224}" type="parTrans" cxnId="{749C2B5F-F382-44F0-9DE1-B4597C378C90}">
      <dgm:prSet/>
      <dgm:spPr/>
      <dgm:t>
        <a:bodyPr/>
        <a:lstStyle/>
        <a:p>
          <a:endParaRPr lang="en-US" sz="3200"/>
        </a:p>
      </dgm:t>
    </dgm:pt>
    <dgm:pt modelId="{67E4C9CE-3C8D-4903-98BF-B165F192837D}" type="sibTrans" cxnId="{749C2B5F-F382-44F0-9DE1-B4597C378C90}">
      <dgm:prSet/>
      <dgm:spPr/>
      <dgm:t>
        <a:bodyPr/>
        <a:lstStyle/>
        <a:p>
          <a:endParaRPr lang="en-US" sz="3200"/>
        </a:p>
      </dgm:t>
    </dgm:pt>
    <dgm:pt modelId="{16FC79E1-FCE6-46C7-A6DC-E18457D14433}" type="pres">
      <dgm:prSet presAssocID="{D75524E2-2480-48F8-B2D3-D7D1F1D24734}" presName="root" presStyleCnt="0">
        <dgm:presLayoutVars>
          <dgm:dir/>
          <dgm:resizeHandles val="exact"/>
        </dgm:presLayoutVars>
      </dgm:prSet>
      <dgm:spPr/>
    </dgm:pt>
    <dgm:pt modelId="{67494A89-6A0D-4195-82CF-EFFFE4CBE66B}" type="pres">
      <dgm:prSet presAssocID="{8B0766D0-C9B2-4894-AD0A-F0F01016D895}" presName="compNode" presStyleCnt="0"/>
      <dgm:spPr/>
    </dgm:pt>
    <dgm:pt modelId="{9E8A2C03-0EA7-4210-9149-9D98C732950D}" type="pres">
      <dgm:prSet presAssocID="{8B0766D0-C9B2-4894-AD0A-F0F01016D89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2D58F32-1C74-43DE-8E51-385BD1D0C4E1}" type="pres">
      <dgm:prSet presAssocID="{8B0766D0-C9B2-4894-AD0A-F0F01016D895}" presName="spaceRect" presStyleCnt="0"/>
      <dgm:spPr/>
    </dgm:pt>
    <dgm:pt modelId="{65629DC8-2F8D-4D3B-B98F-CED8C8F901B8}" type="pres">
      <dgm:prSet presAssocID="{8B0766D0-C9B2-4894-AD0A-F0F01016D895}" presName="textRect" presStyleLbl="revTx" presStyleIdx="0" presStyleCnt="4" custScaleX="131530">
        <dgm:presLayoutVars>
          <dgm:chMax val="1"/>
          <dgm:chPref val="1"/>
        </dgm:presLayoutVars>
      </dgm:prSet>
      <dgm:spPr/>
    </dgm:pt>
    <dgm:pt modelId="{6B087171-7A9A-4AF7-BB55-BC313B417F0A}" type="pres">
      <dgm:prSet presAssocID="{78C4955D-7917-45E5-BA0A-3B4FB20C1674}" presName="sibTrans" presStyleCnt="0"/>
      <dgm:spPr/>
    </dgm:pt>
    <dgm:pt modelId="{33B695DF-4D33-4B30-B44E-782814180C40}" type="pres">
      <dgm:prSet presAssocID="{E4F03BD9-86FB-43E9-9D90-CA4B5FA49B1D}" presName="compNode" presStyleCnt="0"/>
      <dgm:spPr/>
    </dgm:pt>
    <dgm:pt modelId="{4E7791F7-0841-4CE8-82F7-897C0518DB78}" type="pres">
      <dgm:prSet presAssocID="{E4F03BD9-86FB-43E9-9D90-CA4B5FA49B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E51EAAE6-4F6B-4A2A-B8BC-8EEF63243330}" type="pres">
      <dgm:prSet presAssocID="{E4F03BD9-86FB-43E9-9D90-CA4B5FA49B1D}" presName="spaceRect" presStyleCnt="0"/>
      <dgm:spPr/>
    </dgm:pt>
    <dgm:pt modelId="{2043E035-0FBB-4CB9-99B0-EACE0DA39C6F}" type="pres">
      <dgm:prSet presAssocID="{E4F03BD9-86FB-43E9-9D90-CA4B5FA49B1D}" presName="textRect" presStyleLbl="revTx" presStyleIdx="1" presStyleCnt="4" custScaleX="156452">
        <dgm:presLayoutVars>
          <dgm:chMax val="1"/>
          <dgm:chPref val="1"/>
        </dgm:presLayoutVars>
      </dgm:prSet>
      <dgm:spPr/>
    </dgm:pt>
    <dgm:pt modelId="{DF261AD7-2D50-479A-B4A1-782028D5BDD3}" type="pres">
      <dgm:prSet presAssocID="{BF0951F6-F237-4473-9953-6BFBD0C7DE48}" presName="sibTrans" presStyleCnt="0"/>
      <dgm:spPr/>
    </dgm:pt>
    <dgm:pt modelId="{567A93F7-1C26-41F2-AB29-5887058111D8}" type="pres">
      <dgm:prSet presAssocID="{8E35B97D-4926-4E08-A889-974C5C3C15E4}" presName="compNode" presStyleCnt="0"/>
      <dgm:spPr/>
    </dgm:pt>
    <dgm:pt modelId="{D7130E13-CF27-463C-83AA-36C3B259D3DF}" type="pres">
      <dgm:prSet presAssocID="{8E35B97D-4926-4E08-A889-974C5C3C15E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863D654-8F4D-468F-ADEF-07E711A1472D}" type="pres">
      <dgm:prSet presAssocID="{8E35B97D-4926-4E08-A889-974C5C3C15E4}" presName="spaceRect" presStyleCnt="0"/>
      <dgm:spPr/>
    </dgm:pt>
    <dgm:pt modelId="{8EA4A5B4-B101-4132-97FB-7686BCA326CF}" type="pres">
      <dgm:prSet presAssocID="{8E35B97D-4926-4E08-A889-974C5C3C15E4}" presName="textRect" presStyleLbl="revTx" presStyleIdx="2" presStyleCnt="4" custScaleX="145593">
        <dgm:presLayoutVars>
          <dgm:chMax val="1"/>
          <dgm:chPref val="1"/>
        </dgm:presLayoutVars>
      </dgm:prSet>
      <dgm:spPr/>
    </dgm:pt>
    <dgm:pt modelId="{3AF960F9-0B0F-4117-8C36-47A384349FD6}" type="pres">
      <dgm:prSet presAssocID="{DE25C994-6A27-40CF-A05C-B708F294686B}" presName="sibTrans" presStyleCnt="0"/>
      <dgm:spPr/>
    </dgm:pt>
    <dgm:pt modelId="{0DCDF261-B7E8-47AC-8A37-5AF166EC7381}" type="pres">
      <dgm:prSet presAssocID="{165C30C6-4C1B-40C3-8C5D-6B94AFD01C71}" presName="compNode" presStyleCnt="0"/>
      <dgm:spPr/>
    </dgm:pt>
    <dgm:pt modelId="{E80400F5-FBCC-4A7F-89AC-C88B942D786C}" type="pres">
      <dgm:prSet presAssocID="{165C30C6-4C1B-40C3-8C5D-6B94AFD01C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29DAED06-EDDA-4B76-B726-7B6149B6A65F}" type="pres">
      <dgm:prSet presAssocID="{165C30C6-4C1B-40C3-8C5D-6B94AFD01C71}" presName="spaceRect" presStyleCnt="0"/>
      <dgm:spPr/>
    </dgm:pt>
    <dgm:pt modelId="{01440A3F-462A-4FB8-B5B9-F60BA9E6E053}" type="pres">
      <dgm:prSet presAssocID="{165C30C6-4C1B-40C3-8C5D-6B94AFD01C71}" presName="textRect" presStyleLbl="revTx" presStyleIdx="3" presStyleCnt="4" custScaleX="189756">
        <dgm:presLayoutVars>
          <dgm:chMax val="1"/>
          <dgm:chPref val="1"/>
        </dgm:presLayoutVars>
      </dgm:prSet>
      <dgm:spPr/>
    </dgm:pt>
  </dgm:ptLst>
  <dgm:cxnLst>
    <dgm:cxn modelId="{F38D9F35-99B6-4A9A-B3A3-B1DB8D902690}" srcId="{D75524E2-2480-48F8-B2D3-D7D1F1D24734}" destId="{8B0766D0-C9B2-4894-AD0A-F0F01016D895}" srcOrd="0" destOrd="0" parTransId="{1EF644A1-0962-47DE-BD65-11601570EE94}" sibTransId="{78C4955D-7917-45E5-BA0A-3B4FB20C1674}"/>
    <dgm:cxn modelId="{5298D75D-189D-47FC-A83B-C8B0AA7422EA}" type="presOf" srcId="{E4F03BD9-86FB-43E9-9D90-CA4B5FA49B1D}" destId="{2043E035-0FBB-4CB9-99B0-EACE0DA39C6F}" srcOrd="0" destOrd="0" presId="urn:microsoft.com/office/officeart/2018/2/layout/IconLabelList"/>
    <dgm:cxn modelId="{749C2B5F-F382-44F0-9DE1-B4597C378C90}" srcId="{D75524E2-2480-48F8-B2D3-D7D1F1D24734}" destId="{165C30C6-4C1B-40C3-8C5D-6B94AFD01C71}" srcOrd="3" destOrd="0" parTransId="{4ABE2A6E-7C74-4C1B-A805-CD92A849E224}" sibTransId="{67E4C9CE-3C8D-4903-98BF-B165F192837D}"/>
    <dgm:cxn modelId="{9DC81E6D-B620-4C2B-B4C5-E60378CD97B9}" type="presOf" srcId="{D75524E2-2480-48F8-B2D3-D7D1F1D24734}" destId="{16FC79E1-FCE6-46C7-A6DC-E18457D14433}" srcOrd="0" destOrd="0" presId="urn:microsoft.com/office/officeart/2018/2/layout/IconLabelList"/>
    <dgm:cxn modelId="{D9E8FC74-DFF8-4CE4-8669-55931671AD5E}" type="presOf" srcId="{8E35B97D-4926-4E08-A889-974C5C3C15E4}" destId="{8EA4A5B4-B101-4132-97FB-7686BCA326CF}" srcOrd="0" destOrd="0" presId="urn:microsoft.com/office/officeart/2018/2/layout/IconLabelList"/>
    <dgm:cxn modelId="{68E5EE77-A3CD-4C1A-AC13-00D93CAF50D6}" type="presOf" srcId="{165C30C6-4C1B-40C3-8C5D-6B94AFD01C71}" destId="{01440A3F-462A-4FB8-B5B9-F60BA9E6E053}" srcOrd="0" destOrd="0" presId="urn:microsoft.com/office/officeart/2018/2/layout/IconLabelList"/>
    <dgm:cxn modelId="{F1926292-01CC-4129-BDC6-31CB788668F1}" srcId="{D75524E2-2480-48F8-B2D3-D7D1F1D24734}" destId="{8E35B97D-4926-4E08-A889-974C5C3C15E4}" srcOrd="2" destOrd="0" parTransId="{B2CCA120-6087-4C1C-9E26-C0761FB57079}" sibTransId="{DE25C994-6A27-40CF-A05C-B708F294686B}"/>
    <dgm:cxn modelId="{F5D25CB1-6A39-48D3-BB46-7BB0F943B660}" srcId="{D75524E2-2480-48F8-B2D3-D7D1F1D24734}" destId="{E4F03BD9-86FB-43E9-9D90-CA4B5FA49B1D}" srcOrd="1" destOrd="0" parTransId="{C28C99B0-DC40-4640-BD4A-DBA233260FE2}" sibTransId="{BF0951F6-F237-4473-9953-6BFBD0C7DE48}"/>
    <dgm:cxn modelId="{5F6F8FF3-067E-47CA-8F77-AB8DA3E4FD0C}" type="presOf" srcId="{8B0766D0-C9B2-4894-AD0A-F0F01016D895}" destId="{65629DC8-2F8D-4D3B-B98F-CED8C8F901B8}" srcOrd="0" destOrd="0" presId="urn:microsoft.com/office/officeart/2018/2/layout/IconLabelList"/>
    <dgm:cxn modelId="{4A9C38D2-E44F-41BF-98A2-5541D7E66670}" type="presParOf" srcId="{16FC79E1-FCE6-46C7-A6DC-E18457D14433}" destId="{67494A89-6A0D-4195-82CF-EFFFE4CBE66B}" srcOrd="0" destOrd="0" presId="urn:microsoft.com/office/officeart/2018/2/layout/IconLabelList"/>
    <dgm:cxn modelId="{AC025F78-02EA-46DC-83E3-0E3C2FACEE29}" type="presParOf" srcId="{67494A89-6A0D-4195-82CF-EFFFE4CBE66B}" destId="{9E8A2C03-0EA7-4210-9149-9D98C732950D}" srcOrd="0" destOrd="0" presId="urn:microsoft.com/office/officeart/2018/2/layout/IconLabelList"/>
    <dgm:cxn modelId="{43ACFEA9-7297-4E48-91A7-AB13AA8F514E}" type="presParOf" srcId="{67494A89-6A0D-4195-82CF-EFFFE4CBE66B}" destId="{52D58F32-1C74-43DE-8E51-385BD1D0C4E1}" srcOrd="1" destOrd="0" presId="urn:microsoft.com/office/officeart/2018/2/layout/IconLabelList"/>
    <dgm:cxn modelId="{85013503-8BC9-4546-B4D2-632BCB90E88B}" type="presParOf" srcId="{67494A89-6A0D-4195-82CF-EFFFE4CBE66B}" destId="{65629DC8-2F8D-4D3B-B98F-CED8C8F901B8}" srcOrd="2" destOrd="0" presId="urn:microsoft.com/office/officeart/2018/2/layout/IconLabelList"/>
    <dgm:cxn modelId="{A2318C3E-D425-4901-AF4A-BB8D35BBBBDF}" type="presParOf" srcId="{16FC79E1-FCE6-46C7-A6DC-E18457D14433}" destId="{6B087171-7A9A-4AF7-BB55-BC313B417F0A}" srcOrd="1" destOrd="0" presId="urn:microsoft.com/office/officeart/2018/2/layout/IconLabelList"/>
    <dgm:cxn modelId="{9BA63392-9F11-4673-BF63-15557DAE8F13}" type="presParOf" srcId="{16FC79E1-FCE6-46C7-A6DC-E18457D14433}" destId="{33B695DF-4D33-4B30-B44E-782814180C40}" srcOrd="2" destOrd="0" presId="urn:microsoft.com/office/officeart/2018/2/layout/IconLabelList"/>
    <dgm:cxn modelId="{882BCFF7-D2B3-4E7B-AA77-39051D98B694}" type="presParOf" srcId="{33B695DF-4D33-4B30-B44E-782814180C40}" destId="{4E7791F7-0841-4CE8-82F7-897C0518DB78}" srcOrd="0" destOrd="0" presId="urn:microsoft.com/office/officeart/2018/2/layout/IconLabelList"/>
    <dgm:cxn modelId="{86AB04B4-EFEE-4988-9D57-A050FDF2A75B}" type="presParOf" srcId="{33B695DF-4D33-4B30-B44E-782814180C40}" destId="{E51EAAE6-4F6B-4A2A-B8BC-8EEF63243330}" srcOrd="1" destOrd="0" presId="urn:microsoft.com/office/officeart/2018/2/layout/IconLabelList"/>
    <dgm:cxn modelId="{5AF4EC19-77BA-4ED8-8579-9FFA1BD8141B}" type="presParOf" srcId="{33B695DF-4D33-4B30-B44E-782814180C40}" destId="{2043E035-0FBB-4CB9-99B0-EACE0DA39C6F}" srcOrd="2" destOrd="0" presId="urn:microsoft.com/office/officeart/2018/2/layout/IconLabelList"/>
    <dgm:cxn modelId="{CCB344AB-452A-4845-A1A8-8116D5D58C95}" type="presParOf" srcId="{16FC79E1-FCE6-46C7-A6DC-E18457D14433}" destId="{DF261AD7-2D50-479A-B4A1-782028D5BDD3}" srcOrd="3" destOrd="0" presId="urn:microsoft.com/office/officeart/2018/2/layout/IconLabelList"/>
    <dgm:cxn modelId="{A332D215-3E0B-455F-B8CD-BF1C97E4BEA1}" type="presParOf" srcId="{16FC79E1-FCE6-46C7-A6DC-E18457D14433}" destId="{567A93F7-1C26-41F2-AB29-5887058111D8}" srcOrd="4" destOrd="0" presId="urn:microsoft.com/office/officeart/2018/2/layout/IconLabelList"/>
    <dgm:cxn modelId="{00927F29-8F43-4D9E-A5FB-F5BCBEDFC51A}" type="presParOf" srcId="{567A93F7-1C26-41F2-AB29-5887058111D8}" destId="{D7130E13-CF27-463C-83AA-36C3B259D3DF}" srcOrd="0" destOrd="0" presId="urn:microsoft.com/office/officeart/2018/2/layout/IconLabelList"/>
    <dgm:cxn modelId="{3634557F-3ACC-4C47-9641-7E62C4049EBE}" type="presParOf" srcId="{567A93F7-1C26-41F2-AB29-5887058111D8}" destId="{7863D654-8F4D-468F-ADEF-07E711A1472D}" srcOrd="1" destOrd="0" presId="urn:microsoft.com/office/officeart/2018/2/layout/IconLabelList"/>
    <dgm:cxn modelId="{E6DC8EB0-25BB-4B59-A54B-C1D60C763DD2}" type="presParOf" srcId="{567A93F7-1C26-41F2-AB29-5887058111D8}" destId="{8EA4A5B4-B101-4132-97FB-7686BCA326CF}" srcOrd="2" destOrd="0" presId="urn:microsoft.com/office/officeart/2018/2/layout/IconLabelList"/>
    <dgm:cxn modelId="{275D7FAB-90B5-4A26-BEBC-8A04827A5D40}" type="presParOf" srcId="{16FC79E1-FCE6-46C7-A6DC-E18457D14433}" destId="{3AF960F9-0B0F-4117-8C36-47A384349FD6}" srcOrd="5" destOrd="0" presId="urn:microsoft.com/office/officeart/2018/2/layout/IconLabelList"/>
    <dgm:cxn modelId="{B6BE19B7-BAE6-479C-8CB3-74C5C44A8975}" type="presParOf" srcId="{16FC79E1-FCE6-46C7-A6DC-E18457D14433}" destId="{0DCDF261-B7E8-47AC-8A37-5AF166EC7381}" srcOrd="6" destOrd="0" presId="urn:microsoft.com/office/officeart/2018/2/layout/IconLabelList"/>
    <dgm:cxn modelId="{264A80C3-7A76-43CE-842B-FEDE7B80EB71}" type="presParOf" srcId="{0DCDF261-B7E8-47AC-8A37-5AF166EC7381}" destId="{E80400F5-FBCC-4A7F-89AC-C88B942D786C}" srcOrd="0" destOrd="0" presId="urn:microsoft.com/office/officeart/2018/2/layout/IconLabelList"/>
    <dgm:cxn modelId="{80B6FC50-401B-4B75-8E06-2815498CE0CC}" type="presParOf" srcId="{0DCDF261-B7E8-47AC-8A37-5AF166EC7381}" destId="{29DAED06-EDDA-4B76-B726-7B6149B6A65F}" srcOrd="1" destOrd="0" presId="urn:microsoft.com/office/officeart/2018/2/layout/IconLabelList"/>
    <dgm:cxn modelId="{7BCE52DF-41B7-4CCE-BC41-21303D0415A5}" type="presParOf" srcId="{0DCDF261-B7E8-47AC-8A37-5AF166EC7381}" destId="{01440A3F-462A-4FB8-B5B9-F60BA9E6E0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A68D-9F26-4C23-A6EB-DE1BE9CEF2C4}">
      <dsp:nvSpPr>
        <dsp:cNvPr id="0" name=""/>
        <dsp:cNvSpPr/>
      </dsp:nvSpPr>
      <dsp:spPr>
        <a:xfrm>
          <a:off x="0" y="6303"/>
          <a:ext cx="8890861" cy="100737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INSIGHTIFY Team</a:t>
          </a:r>
        </a:p>
      </dsp:txBody>
      <dsp:txXfrm>
        <a:off x="49176" y="55479"/>
        <a:ext cx="8792509" cy="9090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F75D0-47DE-4B19-A60D-8924DEA81B3A}">
      <dsp:nvSpPr>
        <dsp:cNvPr id="0" name=""/>
        <dsp:cNvSpPr/>
      </dsp:nvSpPr>
      <dsp:spPr>
        <a:xfrm>
          <a:off x="0" y="20969"/>
          <a:ext cx="9356106" cy="1179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Data Description, Continue</a:t>
          </a:r>
        </a:p>
      </dsp:txBody>
      <dsp:txXfrm>
        <a:off x="57572" y="78541"/>
        <a:ext cx="9240962" cy="10642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63616-2CBB-4197-BDB2-1F1E30A0BF01}">
      <dsp:nvSpPr>
        <dsp:cNvPr id="0" name=""/>
        <dsp:cNvSpPr/>
      </dsp:nvSpPr>
      <dsp:spPr>
        <a:xfrm>
          <a:off x="775008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A9E1C-A631-498E-B974-69D853BF60A9}">
      <dsp:nvSpPr>
        <dsp:cNvPr id="0" name=""/>
        <dsp:cNvSpPr/>
      </dsp:nvSpPr>
      <dsp:spPr>
        <a:xfrm>
          <a:off x="926057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15567-FBDD-4899-8B9E-6638C62C159D}">
      <dsp:nvSpPr>
        <dsp:cNvPr id="0" name=""/>
        <dsp:cNvSpPr/>
      </dsp:nvSpPr>
      <dsp:spPr>
        <a:xfrm>
          <a:off x="4991" y="2136169"/>
          <a:ext cx="2248803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olist_order_payments_dataset</a:t>
          </a:r>
          <a:r>
            <a:rPr lang="en-US" sz="1600" kern="1200" dirty="0"/>
            <a:t>: Contains information about customer payments, including order ID, payment sequential number, payment type, number of installments, and payment value.</a:t>
          </a:r>
        </a:p>
      </dsp:txBody>
      <dsp:txXfrm>
        <a:off x="4991" y="2136169"/>
        <a:ext cx="2248803" cy="1170374"/>
      </dsp:txXfrm>
    </dsp:sp>
    <dsp:sp modelId="{2771C3A4-FDA7-4F41-95DD-1F0CDCF5C3BD}">
      <dsp:nvSpPr>
        <dsp:cNvPr id="0" name=""/>
        <dsp:cNvSpPr/>
      </dsp:nvSpPr>
      <dsp:spPr>
        <a:xfrm>
          <a:off x="3276069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703DD-3727-4354-97CE-9DCBC49C2318}">
      <dsp:nvSpPr>
        <dsp:cNvPr id="0" name=""/>
        <dsp:cNvSpPr/>
      </dsp:nvSpPr>
      <dsp:spPr>
        <a:xfrm>
          <a:off x="3427118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38A25-20F9-44CA-BA72-DF40C7D1F9CB}">
      <dsp:nvSpPr>
        <dsp:cNvPr id="0" name=""/>
        <dsp:cNvSpPr/>
      </dsp:nvSpPr>
      <dsp:spPr>
        <a:xfrm>
          <a:off x="2457129" y="2136169"/>
          <a:ext cx="2346648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olist_order_reviews_dataset</a:t>
          </a:r>
          <a:r>
            <a:rPr lang="en-US" sz="1600" kern="1200" dirty="0"/>
            <a:t>: Contains information about customer reviews of orders, including review ID, order ID, review score, comment title, comment message, creation date, and answer timestamp.</a:t>
          </a:r>
        </a:p>
      </dsp:txBody>
      <dsp:txXfrm>
        <a:off x="2457129" y="2136169"/>
        <a:ext cx="2346648" cy="1170374"/>
      </dsp:txXfrm>
    </dsp:sp>
    <dsp:sp modelId="{5909C4D9-D917-49CA-BC6B-D0BA803B229E}">
      <dsp:nvSpPr>
        <dsp:cNvPr id="0" name=""/>
        <dsp:cNvSpPr/>
      </dsp:nvSpPr>
      <dsp:spPr>
        <a:xfrm>
          <a:off x="5693797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D268E-7EFB-413B-AC5D-45C1FDABD1E9}">
      <dsp:nvSpPr>
        <dsp:cNvPr id="0" name=""/>
        <dsp:cNvSpPr/>
      </dsp:nvSpPr>
      <dsp:spPr>
        <a:xfrm>
          <a:off x="5844846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B15CB-4563-4324-8A9D-0A5E992176E0}">
      <dsp:nvSpPr>
        <dsp:cNvPr id="0" name=""/>
        <dsp:cNvSpPr/>
      </dsp:nvSpPr>
      <dsp:spPr>
        <a:xfrm>
          <a:off x="5007112" y="2136169"/>
          <a:ext cx="2082138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olist_products_dataset</a:t>
          </a:r>
          <a:r>
            <a:rPr lang="en-US" sz="1600" kern="1200" dirty="0"/>
            <a:t>: Contains information about products, including product ID, category name, description length, photo quantity, weight, length, height, and width.</a:t>
          </a:r>
        </a:p>
      </dsp:txBody>
      <dsp:txXfrm>
        <a:off x="5007112" y="2136169"/>
        <a:ext cx="2082138" cy="1170374"/>
      </dsp:txXfrm>
    </dsp:sp>
    <dsp:sp modelId="{8595EA95-40B0-407D-9972-D0DB1AE180B5}">
      <dsp:nvSpPr>
        <dsp:cNvPr id="0" name=""/>
        <dsp:cNvSpPr/>
      </dsp:nvSpPr>
      <dsp:spPr>
        <a:xfrm>
          <a:off x="7964526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B9311-097E-4CE2-947E-953038776A4D}">
      <dsp:nvSpPr>
        <dsp:cNvPr id="0" name=""/>
        <dsp:cNvSpPr/>
      </dsp:nvSpPr>
      <dsp:spPr>
        <a:xfrm>
          <a:off x="8115575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A5052-D111-4B84-BDBC-D461AC868A38}">
      <dsp:nvSpPr>
        <dsp:cNvPr id="0" name=""/>
        <dsp:cNvSpPr/>
      </dsp:nvSpPr>
      <dsp:spPr>
        <a:xfrm>
          <a:off x="7292585" y="2136169"/>
          <a:ext cx="2052649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olist_sellers_dataset</a:t>
          </a:r>
          <a:r>
            <a:rPr lang="en-US" sz="1600" kern="1200" dirty="0"/>
            <a:t>: Contains information about sellers, including seller ID, zip code prefix, city, and state.</a:t>
          </a:r>
        </a:p>
      </dsp:txBody>
      <dsp:txXfrm>
        <a:off x="7292585" y="2136169"/>
        <a:ext cx="2052649" cy="1170374"/>
      </dsp:txXfrm>
    </dsp:sp>
    <dsp:sp modelId="{F01D8547-6E40-450A-9E79-B399C5DB4A4D}">
      <dsp:nvSpPr>
        <dsp:cNvPr id="0" name=""/>
        <dsp:cNvSpPr/>
      </dsp:nvSpPr>
      <dsp:spPr>
        <a:xfrm>
          <a:off x="10201594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F995E-9BFF-46C3-9804-821519A77691}">
      <dsp:nvSpPr>
        <dsp:cNvPr id="0" name=""/>
        <dsp:cNvSpPr/>
      </dsp:nvSpPr>
      <dsp:spPr>
        <a:xfrm>
          <a:off x="10352643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1E9D9-7E50-42E1-9318-5343050FB12F}">
      <dsp:nvSpPr>
        <dsp:cNvPr id="0" name=""/>
        <dsp:cNvSpPr/>
      </dsp:nvSpPr>
      <dsp:spPr>
        <a:xfrm>
          <a:off x="9548569" y="2136169"/>
          <a:ext cx="2014817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product_category_name_translation</a:t>
          </a:r>
          <a:r>
            <a:rPr lang="en-US" sz="1600" kern="1200" dirty="0"/>
            <a:t>: Contains a translation of product categories from Portuguese to English.</a:t>
          </a:r>
        </a:p>
      </dsp:txBody>
      <dsp:txXfrm>
        <a:off x="9548569" y="2136169"/>
        <a:ext cx="2014817" cy="11703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2914-99C2-4EFF-8CA8-C2E7D46EF6CF}">
      <dsp:nvSpPr>
        <dsp:cNvPr id="0" name=""/>
        <dsp:cNvSpPr/>
      </dsp:nvSpPr>
      <dsp:spPr>
        <a:xfrm>
          <a:off x="0" y="0"/>
          <a:ext cx="10515600" cy="1302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Data Cleaning &amp; Preprocessing</a:t>
          </a:r>
        </a:p>
      </dsp:txBody>
      <dsp:txXfrm>
        <a:off x="63569" y="63569"/>
        <a:ext cx="10388462" cy="11750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2914-99C2-4EFF-8CA8-C2E7D46EF6CF}">
      <dsp:nvSpPr>
        <dsp:cNvPr id="0" name=""/>
        <dsp:cNvSpPr/>
      </dsp:nvSpPr>
      <dsp:spPr>
        <a:xfrm>
          <a:off x="0" y="0"/>
          <a:ext cx="10515600" cy="1302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solidFill>
                <a:schemeClr val="bg1"/>
              </a:solidFill>
            </a:rPr>
            <a:t>Initial Data Inspection</a:t>
          </a:r>
        </a:p>
      </dsp:txBody>
      <dsp:txXfrm>
        <a:off x="63569" y="63569"/>
        <a:ext cx="10388462" cy="11750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50EF3-D623-4439-990A-1274927B778D}">
      <dsp:nvSpPr>
        <dsp:cNvPr id="0" name=""/>
        <dsp:cNvSpPr/>
      </dsp:nvSpPr>
      <dsp:spPr>
        <a:xfrm rot="5400000">
          <a:off x="6605998" y="-2195490"/>
          <a:ext cx="2343342" cy="73201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baseline="0" dirty="0"/>
            <a:t>Loaded dataset and inspected data types, column names, and structure.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baseline="0" dirty="0"/>
            <a:t>Utilized info(), describe(), and head() functions for basic overview.</a:t>
          </a:r>
          <a:endParaRPr lang="en-US" sz="2800" kern="1200" dirty="0"/>
        </a:p>
      </dsp:txBody>
      <dsp:txXfrm rot="-5400000">
        <a:off x="4117590" y="407311"/>
        <a:ext cx="7205766" cy="2114556"/>
      </dsp:txXfrm>
    </dsp:sp>
    <dsp:sp modelId="{4F47A25C-3A90-4A14-8C72-EDB425F13A6E}">
      <dsp:nvSpPr>
        <dsp:cNvPr id="0" name=""/>
        <dsp:cNvSpPr/>
      </dsp:nvSpPr>
      <dsp:spPr>
        <a:xfrm>
          <a:off x="0" y="0"/>
          <a:ext cx="4117589" cy="29291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baseline="0" dirty="0"/>
            <a:t>Overview of Dataset Structure</a:t>
          </a:r>
          <a:r>
            <a:rPr lang="en-US" sz="4000" b="0" i="0" kern="1200" baseline="0" dirty="0"/>
            <a:t>:</a:t>
          </a:r>
          <a:endParaRPr lang="en-US" sz="4000" kern="1200" dirty="0"/>
        </a:p>
      </dsp:txBody>
      <dsp:txXfrm>
        <a:off x="142991" y="142991"/>
        <a:ext cx="3831607" cy="26431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50EF3-D623-4439-990A-1274927B778D}">
      <dsp:nvSpPr>
        <dsp:cNvPr id="0" name=""/>
        <dsp:cNvSpPr/>
      </dsp:nvSpPr>
      <dsp:spPr>
        <a:xfrm rot="5400000">
          <a:off x="7016080" y="-2707163"/>
          <a:ext cx="1523177" cy="73201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 Created a list of </a:t>
          </a:r>
          <a:r>
            <a:rPr lang="en-US" sz="2800" b="1" kern="1200" dirty="0"/>
            <a:t>fictitious names for sellers</a:t>
          </a:r>
          <a:r>
            <a:rPr lang="en-US" sz="2800" kern="1200" dirty="0"/>
            <a:t> to make them easily identifiable in the dashboard. Merged this list with the original sellers table.</a:t>
          </a:r>
        </a:p>
      </dsp:txBody>
      <dsp:txXfrm rot="-5400000">
        <a:off x="4117590" y="265682"/>
        <a:ext cx="7245804" cy="1374467"/>
      </dsp:txXfrm>
    </dsp:sp>
    <dsp:sp modelId="{4F47A25C-3A90-4A14-8C72-EDB425F13A6E}">
      <dsp:nvSpPr>
        <dsp:cNvPr id="0" name=""/>
        <dsp:cNvSpPr/>
      </dsp:nvSpPr>
      <dsp:spPr>
        <a:xfrm>
          <a:off x="0" y="930"/>
          <a:ext cx="4117589" cy="1903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Seller Representation</a:t>
          </a:r>
          <a:endParaRPr lang="en-US" sz="4000" kern="1200" dirty="0"/>
        </a:p>
      </dsp:txBody>
      <dsp:txXfrm>
        <a:off x="92944" y="93874"/>
        <a:ext cx="3931701" cy="171808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A158F-1DAB-4C5F-9740-F8B3F725B425}">
      <dsp:nvSpPr>
        <dsp:cNvPr id="0" name=""/>
        <dsp:cNvSpPr/>
      </dsp:nvSpPr>
      <dsp:spPr>
        <a:xfrm>
          <a:off x="0" y="0"/>
          <a:ext cx="10515600" cy="933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Data Cleaning Decisions</a:t>
          </a:r>
        </a:p>
      </dsp:txBody>
      <dsp:txXfrm>
        <a:off x="45578" y="45578"/>
        <a:ext cx="10424444" cy="84250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3740F-67EF-44F2-AAFF-59EE255D8ED5}">
      <dsp:nvSpPr>
        <dsp:cNvPr id="0" name=""/>
        <dsp:cNvSpPr/>
      </dsp:nvSpPr>
      <dsp:spPr>
        <a:xfrm>
          <a:off x="148710" y="1089089"/>
          <a:ext cx="2829010" cy="84870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791" tIns="104791" rIns="104791" bIns="10479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Products Table:</a:t>
          </a:r>
          <a:endParaRPr lang="en-US" sz="2400" b="1" kern="1200"/>
        </a:p>
      </dsp:txBody>
      <dsp:txXfrm>
        <a:off x="403321" y="1089089"/>
        <a:ext cx="2319788" cy="848703"/>
      </dsp:txXfrm>
    </dsp:sp>
    <dsp:sp modelId="{D8A4ABEB-4493-4168-B246-0CFC50C83917}">
      <dsp:nvSpPr>
        <dsp:cNvPr id="0" name=""/>
        <dsp:cNvSpPr/>
      </dsp:nvSpPr>
      <dsp:spPr>
        <a:xfrm>
          <a:off x="2368" y="1933809"/>
          <a:ext cx="2867082" cy="243250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35" tIns="203435" rIns="203435" bIns="40687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Dropped unnecessary columns: </a:t>
          </a:r>
          <a:r>
            <a:rPr lang="en-US" sz="2000" b="1" i="0" kern="1200" baseline="0" dirty="0" err="1"/>
            <a:t>product_name_length</a:t>
          </a:r>
          <a:r>
            <a:rPr lang="en-US" sz="2000" b="1" i="0" kern="1200" baseline="0" dirty="0"/>
            <a:t>, </a:t>
          </a:r>
          <a:r>
            <a:rPr lang="en-US" sz="2000" b="1" i="0" kern="1200" baseline="0" dirty="0" err="1"/>
            <a:t>product_length</a:t>
          </a:r>
          <a:r>
            <a:rPr lang="en-US" sz="2000" b="1" i="0" kern="1200" baseline="0" dirty="0"/>
            <a:t>, height, width.</a:t>
          </a:r>
          <a:endParaRPr lang="en-US" sz="2000" b="1" kern="1200" dirty="0"/>
        </a:p>
      </dsp:txBody>
      <dsp:txXfrm>
        <a:off x="2368" y="1933809"/>
        <a:ext cx="2867082" cy="2432504"/>
      </dsp:txXfrm>
    </dsp:sp>
    <dsp:sp modelId="{99BFFBBE-2D5C-447D-963F-D8C904EAAC93}">
      <dsp:nvSpPr>
        <dsp:cNvPr id="0" name=""/>
        <dsp:cNvSpPr/>
      </dsp:nvSpPr>
      <dsp:spPr>
        <a:xfrm>
          <a:off x="3069184" y="1091080"/>
          <a:ext cx="2829010" cy="84870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791" tIns="104791" rIns="104791" bIns="10479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Customer Table:</a:t>
          </a:r>
          <a:endParaRPr lang="en-US" sz="2400" b="1" kern="1200" dirty="0"/>
        </a:p>
      </dsp:txBody>
      <dsp:txXfrm>
        <a:off x="3323795" y="1091080"/>
        <a:ext cx="2319788" cy="848703"/>
      </dsp:txXfrm>
    </dsp:sp>
    <dsp:sp modelId="{145EFAAF-F040-4EB6-8696-980EAC5DEB3D}">
      <dsp:nvSpPr>
        <dsp:cNvPr id="0" name=""/>
        <dsp:cNvSpPr/>
      </dsp:nvSpPr>
      <dsp:spPr>
        <a:xfrm>
          <a:off x="2919019" y="1939783"/>
          <a:ext cx="2874728" cy="242453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35" tIns="203435" rIns="203435" bIns="40687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Dropped </a:t>
          </a:r>
          <a:r>
            <a:rPr lang="en-US" sz="2000" b="1" i="0" kern="1200" baseline="0" dirty="0" err="1"/>
            <a:t>customer_unique_id</a:t>
          </a:r>
          <a:r>
            <a:rPr lang="en-US" sz="2000" b="1" i="0" kern="1200" baseline="0" dirty="0"/>
            <a:t> (duplicate of </a:t>
          </a:r>
          <a:r>
            <a:rPr lang="en-US" sz="2000" b="1" i="0" kern="1200" baseline="0" dirty="0" err="1"/>
            <a:t>customer_id</a:t>
          </a:r>
          <a:r>
            <a:rPr lang="en-US" sz="2000" b="1" i="0" kern="1200" baseline="0" dirty="0"/>
            <a:t>).</a:t>
          </a:r>
          <a:endParaRPr lang="en-US" sz="2000" b="1" kern="1200" dirty="0"/>
        </a:p>
      </dsp:txBody>
      <dsp:txXfrm>
        <a:off x="2919019" y="1939783"/>
        <a:ext cx="2874728" cy="2424539"/>
      </dsp:txXfrm>
    </dsp:sp>
    <dsp:sp modelId="{BA6A1DFC-2713-47E3-A41E-A00C10BC2301}">
      <dsp:nvSpPr>
        <dsp:cNvPr id="0" name=""/>
        <dsp:cNvSpPr/>
      </dsp:nvSpPr>
      <dsp:spPr>
        <a:xfrm>
          <a:off x="5994214" y="1089089"/>
          <a:ext cx="2829010" cy="84870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791" tIns="104791" rIns="104791" bIns="10479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Order Reviews Table:</a:t>
          </a:r>
          <a:endParaRPr lang="en-US" sz="2400" b="1" kern="1200" dirty="0"/>
        </a:p>
      </dsp:txBody>
      <dsp:txXfrm>
        <a:off x="6248825" y="1089089"/>
        <a:ext cx="2319788" cy="848703"/>
      </dsp:txXfrm>
    </dsp:sp>
    <dsp:sp modelId="{3F23A61F-B5F1-403F-A618-3A5F399DCD5A}">
      <dsp:nvSpPr>
        <dsp:cNvPr id="0" name=""/>
        <dsp:cNvSpPr/>
      </dsp:nvSpPr>
      <dsp:spPr>
        <a:xfrm>
          <a:off x="5839493" y="1933809"/>
          <a:ext cx="2883842" cy="243250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35" tIns="203435" rIns="203435" bIns="40687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Dropped </a:t>
          </a:r>
          <a:r>
            <a:rPr lang="en-US" sz="2000" b="1" i="0" kern="1200" baseline="0" dirty="0" err="1"/>
            <a:t>comment_title</a:t>
          </a:r>
          <a:r>
            <a:rPr lang="en-US" sz="2000" b="1" i="0" kern="1200" baseline="0" dirty="0"/>
            <a:t> and </a:t>
          </a:r>
          <a:r>
            <a:rPr lang="en-US" sz="2000" b="1" i="0" kern="1200" baseline="0" dirty="0" err="1"/>
            <a:t>comment_message</a:t>
          </a:r>
          <a:r>
            <a:rPr lang="en-US" sz="2000" b="1" i="0" kern="1200" baseline="0" dirty="0"/>
            <a:t> columns, as they are irrelevant to the final model.</a:t>
          </a:r>
          <a:endParaRPr lang="en-US" sz="2000" b="1" kern="1200" dirty="0"/>
        </a:p>
      </dsp:txBody>
      <dsp:txXfrm>
        <a:off x="5839493" y="1933809"/>
        <a:ext cx="2883842" cy="2432504"/>
      </dsp:txXfrm>
    </dsp:sp>
    <dsp:sp modelId="{E61A4ADF-3E13-4857-AC45-528BB6F619A3}">
      <dsp:nvSpPr>
        <dsp:cNvPr id="0" name=""/>
        <dsp:cNvSpPr/>
      </dsp:nvSpPr>
      <dsp:spPr>
        <a:xfrm>
          <a:off x="8908870" y="1089089"/>
          <a:ext cx="2829010" cy="84870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791" tIns="104791" rIns="104791" bIns="10479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Order Items Table:</a:t>
          </a:r>
          <a:endParaRPr lang="en-US" sz="2400" b="1" kern="1200"/>
        </a:p>
      </dsp:txBody>
      <dsp:txXfrm>
        <a:off x="9163481" y="1089089"/>
        <a:ext cx="2319788" cy="848703"/>
      </dsp:txXfrm>
    </dsp:sp>
    <dsp:sp modelId="{0C3984E2-4E62-4ED6-8EDA-BD5E3A6A99C0}">
      <dsp:nvSpPr>
        <dsp:cNvPr id="0" name=""/>
        <dsp:cNvSpPr/>
      </dsp:nvSpPr>
      <dsp:spPr>
        <a:xfrm>
          <a:off x="8764523" y="1933809"/>
          <a:ext cx="2863092" cy="243250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35" tIns="203435" rIns="203435" bIns="40687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Categorized products into 24 sections (categories) using Power Query to align with the analysis.</a:t>
          </a:r>
          <a:endParaRPr lang="en-US" sz="2000" b="1" kern="1200" dirty="0"/>
        </a:p>
      </dsp:txBody>
      <dsp:txXfrm>
        <a:off x="8764523" y="1933809"/>
        <a:ext cx="2863092" cy="243250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5CF94-AB12-484F-B048-32492646F809}">
      <dsp:nvSpPr>
        <dsp:cNvPr id="0" name=""/>
        <dsp:cNvSpPr/>
      </dsp:nvSpPr>
      <dsp:spPr>
        <a:xfrm>
          <a:off x="0" y="73101"/>
          <a:ext cx="10515600" cy="1179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Handling Missing Values &amp; Duplicates</a:t>
          </a:r>
        </a:p>
      </dsp:txBody>
      <dsp:txXfrm>
        <a:off x="57572" y="130673"/>
        <a:ext cx="10400456" cy="10642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8E3BC-C47A-42A8-A6A4-9A41E6CBD782}">
      <dsp:nvSpPr>
        <dsp:cNvPr id="0" name=""/>
        <dsp:cNvSpPr/>
      </dsp:nvSpPr>
      <dsp:spPr>
        <a:xfrm>
          <a:off x="0" y="2677173"/>
          <a:ext cx="2762250" cy="17565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451" tIns="177800" rIns="19645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Identified missing data using </a:t>
          </a:r>
          <a:r>
            <a:rPr lang="en-US" sz="2500" b="0" i="0" kern="1200" baseline="0" dirty="0" err="1"/>
            <a:t>isnull</a:t>
          </a:r>
          <a:r>
            <a:rPr lang="en-US" sz="2500" b="0" i="0" kern="1200" baseline="0" dirty="0"/>
            <a:t>().sum().</a:t>
          </a:r>
          <a:endParaRPr lang="en-US" sz="2500" kern="1200" dirty="0"/>
        </a:p>
      </dsp:txBody>
      <dsp:txXfrm>
        <a:off x="0" y="2677173"/>
        <a:ext cx="2762250" cy="1756515"/>
      </dsp:txXfrm>
    </dsp:sp>
    <dsp:sp modelId="{C3F379CC-2701-4735-A538-524F995F64AC}">
      <dsp:nvSpPr>
        <dsp:cNvPr id="0" name=""/>
        <dsp:cNvSpPr/>
      </dsp:nvSpPr>
      <dsp:spPr>
        <a:xfrm>
          <a:off x="2762249" y="440215"/>
          <a:ext cx="8286750" cy="1756515"/>
        </a:xfrm>
        <a:prstGeom prst="rect">
          <a:avLst/>
        </a:prstGeom>
        <a:noFill/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420275-9D59-4462-A1F3-1616007B0FEE}">
      <dsp:nvSpPr>
        <dsp:cNvPr id="0" name=""/>
        <dsp:cNvSpPr/>
      </dsp:nvSpPr>
      <dsp:spPr>
        <a:xfrm rot="10800000">
          <a:off x="0" y="2000"/>
          <a:ext cx="2762250" cy="1755988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451" tIns="177800" rIns="19645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Handling Missing Values</a:t>
          </a:r>
          <a:r>
            <a:rPr lang="en-US" sz="2500" b="0" i="0" kern="1200" baseline="0" dirty="0"/>
            <a:t>:</a:t>
          </a:r>
          <a:endParaRPr lang="en-US" sz="2500" kern="1200" dirty="0"/>
        </a:p>
      </dsp:txBody>
      <dsp:txXfrm rot="10800000">
        <a:off x="0" y="2000"/>
        <a:ext cx="2762250" cy="1140988"/>
      </dsp:txXfrm>
    </dsp:sp>
    <dsp:sp modelId="{C4402833-CA2B-4B3C-A478-32145FAF3E50}">
      <dsp:nvSpPr>
        <dsp:cNvPr id="0" name=""/>
        <dsp:cNvSpPr/>
      </dsp:nvSpPr>
      <dsp:spPr>
        <a:xfrm rot="10800000">
          <a:off x="0" y="2000"/>
          <a:ext cx="2762250" cy="27015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451" tIns="177800" rIns="19645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Handling Missing Values</a:t>
          </a:r>
          <a:r>
            <a:rPr lang="en-US" sz="2500" b="0" i="0" kern="1200" baseline="0" dirty="0"/>
            <a:t>:</a:t>
          </a:r>
          <a:endParaRPr lang="en-US" sz="2500" kern="1200" dirty="0"/>
        </a:p>
      </dsp:txBody>
      <dsp:txXfrm rot="10800000">
        <a:off x="0" y="2000"/>
        <a:ext cx="2762250" cy="1140988"/>
      </dsp:txXfrm>
    </dsp:sp>
    <dsp:sp modelId="{DEB61D85-63AB-47A8-A0AF-C48AEB655920}">
      <dsp:nvSpPr>
        <dsp:cNvPr id="0" name=""/>
        <dsp:cNvSpPr/>
      </dsp:nvSpPr>
      <dsp:spPr>
        <a:xfrm rot="13625450">
          <a:off x="4727730" y="2000"/>
          <a:ext cx="8286750" cy="1755988"/>
        </a:xfrm>
        <a:prstGeom prst="ellipse">
          <a:avLst/>
        </a:prstGeom>
        <a:noFill/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9D96B-CFCD-4334-92DC-C74FF2570755}">
      <dsp:nvSpPr>
        <dsp:cNvPr id="0" name=""/>
        <dsp:cNvSpPr/>
      </dsp:nvSpPr>
      <dsp:spPr>
        <a:xfrm>
          <a:off x="840318" y="7817"/>
          <a:ext cx="4093158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AST/ACICT </a:t>
          </a:r>
          <a:r>
            <a:rPr lang="ar-EG" sz="3100" b="1" kern="1200" dirty="0"/>
            <a:t>شركة التدريب</a:t>
          </a:r>
          <a:endParaRPr lang="en-US" sz="3100" kern="1200" dirty="0"/>
        </a:p>
      </dsp:txBody>
      <dsp:txXfrm>
        <a:off x="881098" y="48597"/>
        <a:ext cx="4011598" cy="7538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EAA23-2B4B-4F44-AA4D-EEEC674E9704}">
      <dsp:nvSpPr>
        <dsp:cNvPr id="0" name=""/>
        <dsp:cNvSpPr/>
      </dsp:nvSpPr>
      <dsp:spPr>
        <a:xfrm rot="5400000">
          <a:off x="2935378" y="643180"/>
          <a:ext cx="5195032" cy="52074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 baseline="0"/>
            <a:t>Checked for duplicates using duplicated().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 baseline="0" dirty="0"/>
            <a:t>Removed a significant number of duplicates in </a:t>
          </a:r>
          <a:r>
            <a:rPr lang="en-US" sz="3400" b="0" i="0" kern="1200" baseline="0" dirty="0" err="1"/>
            <a:t>geolocationdataset</a:t>
          </a:r>
          <a:r>
            <a:rPr lang="en-US" sz="3400" b="0" i="0" kern="1200" baseline="0" dirty="0"/>
            <a:t> (261,831 duplicate records), ensuring data accuracy for further analysis.</a:t>
          </a:r>
          <a:endParaRPr lang="en-US" sz="3400" kern="1200" dirty="0"/>
        </a:p>
      </dsp:txBody>
      <dsp:txXfrm rot="-5400000">
        <a:off x="2929180" y="902980"/>
        <a:ext cx="4953828" cy="4687830"/>
      </dsp:txXfrm>
    </dsp:sp>
    <dsp:sp modelId="{7222D55A-81EA-4D58-A356-611CBAAB0B1C}">
      <dsp:nvSpPr>
        <dsp:cNvPr id="0" name=""/>
        <dsp:cNvSpPr/>
      </dsp:nvSpPr>
      <dsp:spPr>
        <a:xfrm>
          <a:off x="0" y="0"/>
          <a:ext cx="2929179" cy="6493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baseline="0" dirty="0"/>
            <a:t>Duplicates Removal</a:t>
          </a:r>
          <a:r>
            <a:rPr lang="en-US" sz="3700" b="0" i="0" kern="1200" baseline="0" dirty="0"/>
            <a:t>:</a:t>
          </a:r>
          <a:endParaRPr lang="en-US" sz="3700" kern="1200" dirty="0"/>
        </a:p>
      </dsp:txBody>
      <dsp:txXfrm>
        <a:off x="142991" y="142991"/>
        <a:ext cx="2643197" cy="62078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76521-5557-4717-B7BD-D0119A2D84A2}">
      <dsp:nvSpPr>
        <dsp:cNvPr id="0" name=""/>
        <dsp:cNvSpPr/>
      </dsp:nvSpPr>
      <dsp:spPr>
        <a:xfrm>
          <a:off x="0" y="7639"/>
          <a:ext cx="11187141" cy="14601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Data Type Conversion, Consistency,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&amp; Final Validation</a:t>
          </a:r>
        </a:p>
      </dsp:txBody>
      <dsp:txXfrm>
        <a:off x="71279" y="78918"/>
        <a:ext cx="11044583" cy="131760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18212-48FF-4290-94E7-FEE6D2ABF9A7}">
      <dsp:nvSpPr>
        <dsp:cNvPr id="0" name=""/>
        <dsp:cNvSpPr/>
      </dsp:nvSpPr>
      <dsp:spPr>
        <a:xfrm>
          <a:off x="3495" y="218063"/>
          <a:ext cx="3408582" cy="8802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Data Type Conversion</a:t>
          </a:r>
          <a:r>
            <a:rPr lang="en-US" sz="2400" b="0" i="0" kern="1200" baseline="0"/>
            <a:t>:</a:t>
          </a:r>
          <a:endParaRPr lang="en-US" sz="2400" kern="1200"/>
        </a:p>
      </dsp:txBody>
      <dsp:txXfrm>
        <a:off x="3495" y="218063"/>
        <a:ext cx="3408582" cy="880265"/>
      </dsp:txXfrm>
    </dsp:sp>
    <dsp:sp modelId="{1C49D955-3D57-4BFC-B5B0-9F4CB8B00ADE}">
      <dsp:nvSpPr>
        <dsp:cNvPr id="0" name=""/>
        <dsp:cNvSpPr/>
      </dsp:nvSpPr>
      <dsp:spPr>
        <a:xfrm>
          <a:off x="3495" y="1098329"/>
          <a:ext cx="3408582" cy="342576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Converted columns (e.g., order timestamps) to suitable data types like datetime.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Ensured correct formatting for numeric, categorical, and text data.</a:t>
          </a:r>
          <a:endParaRPr lang="en-US" sz="2400" kern="1200"/>
        </a:p>
      </dsp:txBody>
      <dsp:txXfrm>
        <a:off x="3495" y="1098329"/>
        <a:ext cx="3408582" cy="3425760"/>
      </dsp:txXfrm>
    </dsp:sp>
    <dsp:sp modelId="{26E981CD-0E0D-4C77-A818-460DB84BB86D}">
      <dsp:nvSpPr>
        <dsp:cNvPr id="0" name=""/>
        <dsp:cNvSpPr/>
      </dsp:nvSpPr>
      <dsp:spPr>
        <a:xfrm>
          <a:off x="3889279" y="218063"/>
          <a:ext cx="3408582" cy="880265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Data Consistency Checks</a:t>
          </a:r>
          <a:r>
            <a:rPr lang="en-US" sz="2400" b="0" i="0" kern="1200" baseline="0"/>
            <a:t>:</a:t>
          </a:r>
          <a:endParaRPr lang="en-US" sz="2400" kern="1200"/>
        </a:p>
      </dsp:txBody>
      <dsp:txXfrm>
        <a:off x="3889279" y="218063"/>
        <a:ext cx="3408582" cy="880265"/>
      </dsp:txXfrm>
    </dsp:sp>
    <dsp:sp modelId="{58A7B055-90A5-41DC-9636-F63780DBD339}">
      <dsp:nvSpPr>
        <dsp:cNvPr id="0" name=""/>
        <dsp:cNvSpPr/>
      </dsp:nvSpPr>
      <dsp:spPr>
        <a:xfrm>
          <a:off x="3889279" y="1098329"/>
          <a:ext cx="3408582" cy="3425760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Standardized product categories and other text fields for consistency.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Aligned column formats across different datasets, ensuring smooth merging and analysis.</a:t>
          </a:r>
          <a:endParaRPr lang="en-US" sz="2400" kern="1200"/>
        </a:p>
      </dsp:txBody>
      <dsp:txXfrm>
        <a:off x="3889279" y="1098329"/>
        <a:ext cx="3408582" cy="3425760"/>
      </dsp:txXfrm>
    </dsp:sp>
    <dsp:sp modelId="{9ADDDDD4-1B81-4B41-A1F2-334DC09DA7C7}">
      <dsp:nvSpPr>
        <dsp:cNvPr id="0" name=""/>
        <dsp:cNvSpPr/>
      </dsp:nvSpPr>
      <dsp:spPr>
        <a:xfrm>
          <a:off x="7775063" y="218063"/>
          <a:ext cx="3408582" cy="880265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Final Validation</a:t>
          </a:r>
          <a:r>
            <a:rPr lang="en-US" sz="2400" b="0" i="0" kern="1200" baseline="0"/>
            <a:t>:</a:t>
          </a:r>
          <a:endParaRPr lang="en-US" sz="2400" kern="1200"/>
        </a:p>
      </dsp:txBody>
      <dsp:txXfrm>
        <a:off x="7775063" y="218063"/>
        <a:ext cx="3408582" cy="880265"/>
      </dsp:txXfrm>
    </dsp:sp>
    <dsp:sp modelId="{0F23C29C-9E6D-4E89-943C-A2CB7E449554}">
      <dsp:nvSpPr>
        <dsp:cNvPr id="0" name=""/>
        <dsp:cNvSpPr/>
      </dsp:nvSpPr>
      <dsp:spPr>
        <a:xfrm>
          <a:off x="7775063" y="1098329"/>
          <a:ext cx="3408582" cy="3425760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Performed final checks for remaining issues after cleaning.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Saved the cleaned dataset, ensuring it is ready for further analysis and visualization.</a:t>
          </a:r>
          <a:endParaRPr lang="en-US" sz="2400" kern="1200"/>
        </a:p>
      </dsp:txBody>
      <dsp:txXfrm>
        <a:off x="7775063" y="1098329"/>
        <a:ext cx="3408582" cy="342576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BA8D1-FDEE-4B65-B8E4-69873078CC38}">
      <dsp:nvSpPr>
        <dsp:cNvPr id="0" name=""/>
        <dsp:cNvSpPr/>
      </dsp:nvSpPr>
      <dsp:spPr>
        <a:xfrm>
          <a:off x="1548222" y="614575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ABA9-8042-44E9-B807-45F6539A90A0}">
      <dsp:nvSpPr>
        <dsp:cNvPr id="0" name=""/>
        <dsp:cNvSpPr/>
      </dsp:nvSpPr>
      <dsp:spPr>
        <a:xfrm>
          <a:off x="34902" y="3019885"/>
          <a:ext cx="4935203" cy="906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This dataset contains data from 2016 to 2018.</a:t>
          </a:r>
          <a:endParaRPr lang="en-US" sz="3200" kern="1200" dirty="0"/>
        </a:p>
      </dsp:txBody>
      <dsp:txXfrm>
        <a:off x="34902" y="3019885"/>
        <a:ext cx="4935203" cy="906273"/>
      </dsp:txXfrm>
    </dsp:sp>
    <dsp:sp modelId="{9A93C99A-2CBF-4C75-B12A-F11BB1908776}">
      <dsp:nvSpPr>
        <dsp:cNvPr id="0" name=""/>
        <dsp:cNvSpPr/>
      </dsp:nvSpPr>
      <dsp:spPr>
        <a:xfrm>
          <a:off x="7348344" y="614575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C4A91-35B2-454E-9AED-3FA36C87175D}">
      <dsp:nvSpPr>
        <dsp:cNvPr id="0" name=""/>
        <dsp:cNvSpPr/>
      </dsp:nvSpPr>
      <dsp:spPr>
        <a:xfrm>
          <a:off x="5712324" y="3019885"/>
          <a:ext cx="5180602" cy="906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This report will be sent to the Top Management.</a:t>
          </a:r>
          <a:endParaRPr lang="en-US" sz="3200" kern="1200" dirty="0"/>
        </a:p>
      </dsp:txBody>
      <dsp:txXfrm>
        <a:off x="5712324" y="3019885"/>
        <a:ext cx="5180602" cy="90627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25B87-AEDE-4332-9EBD-2A0B88D5ACA6}">
      <dsp:nvSpPr>
        <dsp:cNvPr id="0" name=""/>
        <dsp:cNvSpPr/>
      </dsp:nvSpPr>
      <dsp:spPr>
        <a:xfrm>
          <a:off x="0" y="85971"/>
          <a:ext cx="1051560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What is the percentage of the on time delivered orders and what is the percentage orders that are not delivered on time?</a:t>
          </a:r>
          <a:endParaRPr lang="en-US" sz="2900" kern="1200"/>
        </a:p>
      </dsp:txBody>
      <dsp:txXfrm>
        <a:off x="56315" y="142286"/>
        <a:ext cx="10402970" cy="10409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5F733-1818-4E41-8779-81CA3DDE2035}">
      <dsp:nvSpPr>
        <dsp:cNvPr id="0" name=""/>
        <dsp:cNvSpPr/>
      </dsp:nvSpPr>
      <dsp:spPr>
        <a:xfrm>
          <a:off x="0" y="0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What is the percentage of the early, on time and late orders and how this affect the customer reviews?</a:t>
          </a:r>
          <a:endParaRPr lang="en-US" sz="3300" kern="1200"/>
        </a:p>
      </dsp:txBody>
      <dsp:txXfrm>
        <a:off x="64083" y="64083"/>
        <a:ext cx="10387434" cy="118457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B4EE1-9DEF-4382-B16C-6764369CE8A1}">
      <dsp:nvSpPr>
        <dsp:cNvPr id="0" name=""/>
        <dsp:cNvSpPr/>
      </dsp:nvSpPr>
      <dsp:spPr>
        <a:xfrm>
          <a:off x="0" y="0"/>
          <a:ext cx="10515600" cy="13246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Dashboard Using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Tableau</a:t>
          </a:r>
        </a:p>
      </dsp:txBody>
      <dsp:txXfrm>
        <a:off x="64666" y="64666"/>
        <a:ext cx="10386268" cy="119535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F9CB2-1FF1-469E-96EF-082C0B0F67A2}">
      <dsp:nvSpPr>
        <dsp:cNvPr id="0" name=""/>
        <dsp:cNvSpPr/>
      </dsp:nvSpPr>
      <dsp:spPr>
        <a:xfrm>
          <a:off x="1301501" y="2046"/>
          <a:ext cx="6540996" cy="327049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  <a:scene3d>
            <a:camera prst="isometricOffAxis1Right"/>
            <a:lightRig rig="threePt" dir="t"/>
          </a:scene3d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i="1" kern="1200" dirty="0"/>
            <a:t>Thanks</a:t>
          </a:r>
          <a:endParaRPr lang="en-US" sz="6500" i="1" kern="1200" dirty="0"/>
        </a:p>
      </dsp:txBody>
      <dsp:txXfrm>
        <a:off x="1301501" y="2046"/>
        <a:ext cx="6540996" cy="32704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6EAA9-5C79-4062-A0C0-7E15488E6B59}">
      <dsp:nvSpPr>
        <dsp:cNvPr id="0" name=""/>
        <dsp:cNvSpPr/>
      </dsp:nvSpPr>
      <dsp:spPr>
        <a:xfrm>
          <a:off x="0" y="183666"/>
          <a:ext cx="5393361" cy="958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Project Contributions</a:t>
          </a:r>
          <a:endParaRPr lang="en-US" sz="3900" kern="1200"/>
        </a:p>
      </dsp:txBody>
      <dsp:txXfrm>
        <a:off x="46777" y="230443"/>
        <a:ext cx="5299807" cy="864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BB567-CD59-43A9-8C73-61A528BEF64A}">
      <dsp:nvSpPr>
        <dsp:cNvPr id="0" name=""/>
        <dsp:cNvSpPr/>
      </dsp:nvSpPr>
      <dsp:spPr>
        <a:xfrm rot="5400000">
          <a:off x="5707568" y="-2203666"/>
          <a:ext cx="1231480" cy="59513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 dirty="0"/>
            <a:t>Mohamed Abdeltawab Mohamed Hassan</a:t>
          </a:r>
          <a:endParaRPr lang="en-US" sz="23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 dirty="0" err="1"/>
            <a:t>Abdulkareem</a:t>
          </a:r>
          <a:r>
            <a:rPr lang="en-US" sz="2300" b="1" i="1" kern="1200" baseline="0" dirty="0"/>
            <a:t> Ramadan Ali</a:t>
          </a:r>
          <a:endParaRPr lang="en-US" sz="2300" b="1" kern="1200" dirty="0"/>
        </a:p>
      </dsp:txBody>
      <dsp:txXfrm rot="-5400000">
        <a:off x="3347634" y="216384"/>
        <a:ext cx="5891233" cy="1111248"/>
      </dsp:txXfrm>
    </dsp:sp>
    <dsp:sp modelId="{4A37B69F-4284-4926-A6AE-C64B5474B8F5}">
      <dsp:nvSpPr>
        <dsp:cNvPr id="0" name=""/>
        <dsp:cNvSpPr/>
      </dsp:nvSpPr>
      <dsp:spPr>
        <a:xfrm>
          <a:off x="0" y="2332"/>
          <a:ext cx="3347633" cy="15393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baseline="0" dirty="0"/>
            <a:t>Data Cleaning &amp; Preprocessing and Presentation:</a:t>
          </a:r>
          <a:endParaRPr lang="en-US" sz="2900" b="1" kern="1200" dirty="0"/>
        </a:p>
      </dsp:txBody>
      <dsp:txXfrm>
        <a:off x="75145" y="77477"/>
        <a:ext cx="3197343" cy="1389061"/>
      </dsp:txXfrm>
    </dsp:sp>
    <dsp:sp modelId="{1609E7B3-B0B0-4AE9-AFDA-83B8CAE997C4}">
      <dsp:nvSpPr>
        <dsp:cNvPr id="0" name=""/>
        <dsp:cNvSpPr/>
      </dsp:nvSpPr>
      <dsp:spPr>
        <a:xfrm rot="5400000">
          <a:off x="5707568" y="-587348"/>
          <a:ext cx="1231480" cy="59513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 dirty="0"/>
            <a:t>Ahmed Gamal Muhammad </a:t>
          </a:r>
          <a:r>
            <a:rPr lang="en-US" sz="2300" b="1" i="1" kern="1200" baseline="0" dirty="0" err="1"/>
            <a:t>Alazhary</a:t>
          </a:r>
          <a:endParaRPr lang="en-US" sz="23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/>
            <a:t>Doaa Khaled Abdelwahab</a:t>
          </a:r>
          <a:endParaRPr lang="en-US" sz="2300" b="1" kern="1200"/>
        </a:p>
      </dsp:txBody>
      <dsp:txXfrm rot="-5400000">
        <a:off x="3347634" y="1832702"/>
        <a:ext cx="5891233" cy="1111248"/>
      </dsp:txXfrm>
    </dsp:sp>
    <dsp:sp modelId="{94AE9624-6C6F-4633-90A1-E3EFBA703D62}">
      <dsp:nvSpPr>
        <dsp:cNvPr id="0" name=""/>
        <dsp:cNvSpPr/>
      </dsp:nvSpPr>
      <dsp:spPr>
        <a:xfrm>
          <a:off x="0" y="1618650"/>
          <a:ext cx="3347633" cy="15393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baseline="0"/>
            <a:t>Analysis Questions &amp; Insights:</a:t>
          </a:r>
          <a:endParaRPr lang="en-US" sz="2900" b="1" kern="1200"/>
        </a:p>
      </dsp:txBody>
      <dsp:txXfrm>
        <a:off x="75145" y="1693795"/>
        <a:ext cx="3197343" cy="1389061"/>
      </dsp:txXfrm>
    </dsp:sp>
    <dsp:sp modelId="{D5FE6C44-2F5C-4F2A-A9C1-DC1D06EB862C}">
      <dsp:nvSpPr>
        <dsp:cNvPr id="0" name=""/>
        <dsp:cNvSpPr/>
      </dsp:nvSpPr>
      <dsp:spPr>
        <a:xfrm rot="5400000">
          <a:off x="5707568" y="1028970"/>
          <a:ext cx="1231480" cy="59513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 dirty="0"/>
            <a:t>Abdulaziz Suleiman</a:t>
          </a:r>
          <a:endParaRPr lang="en-US" sz="23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/>
            <a:t>Omar Ayman Refaat</a:t>
          </a:r>
          <a:endParaRPr lang="en-US" sz="2300" b="1" kern="1200"/>
        </a:p>
      </dsp:txBody>
      <dsp:txXfrm rot="-5400000">
        <a:off x="3347634" y="3449020"/>
        <a:ext cx="5891233" cy="1111248"/>
      </dsp:txXfrm>
    </dsp:sp>
    <dsp:sp modelId="{ECA4E9D2-4C84-4A76-AF8A-BB3DDC8E8783}">
      <dsp:nvSpPr>
        <dsp:cNvPr id="0" name=""/>
        <dsp:cNvSpPr/>
      </dsp:nvSpPr>
      <dsp:spPr>
        <a:xfrm>
          <a:off x="0" y="3234969"/>
          <a:ext cx="3347633" cy="15393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baseline="0"/>
            <a:t>Dashboard Development &amp; Insights:</a:t>
          </a:r>
          <a:endParaRPr lang="en-US" sz="2900" b="1" kern="1200"/>
        </a:p>
      </dsp:txBody>
      <dsp:txXfrm>
        <a:off x="75145" y="3310114"/>
        <a:ext cx="3197343" cy="13890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E003D-B9A7-4336-A5BF-058464C25C53}">
      <dsp:nvSpPr>
        <dsp:cNvPr id="0" name=""/>
        <dsp:cNvSpPr/>
      </dsp:nvSpPr>
      <dsp:spPr>
        <a:xfrm>
          <a:off x="0" y="929317"/>
          <a:ext cx="11468746" cy="17156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3C28F-24BC-47BF-A44A-3BE0C6CA5618}">
      <dsp:nvSpPr>
        <dsp:cNvPr id="0" name=""/>
        <dsp:cNvSpPr/>
      </dsp:nvSpPr>
      <dsp:spPr>
        <a:xfrm>
          <a:off x="518987" y="1315341"/>
          <a:ext cx="943614" cy="94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33ED2-9669-4642-B115-965621C1D54C}">
      <dsp:nvSpPr>
        <dsp:cNvPr id="0" name=""/>
        <dsp:cNvSpPr/>
      </dsp:nvSpPr>
      <dsp:spPr>
        <a:xfrm>
          <a:off x="1981590" y="929317"/>
          <a:ext cx="9487155" cy="1715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574" tIns="181574" rIns="181574" bIns="1815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Source</a:t>
          </a:r>
          <a:r>
            <a:rPr lang="en-US" sz="2500" b="1" kern="1200" dirty="0"/>
            <a:t>: </a:t>
          </a:r>
          <a:r>
            <a:rPr lang="en-US" sz="2500" b="1" kern="1200" dirty="0">
              <a:solidFill>
                <a:srgbClr val="002060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https://www.kaggle.com/datasets/olistbr/brazilian-ecommerce</a:t>
          </a:r>
          <a:endParaRPr lang="en-US" sz="2500" b="1" kern="1200" dirty="0">
            <a:solidFill>
              <a:srgbClr val="002060"/>
            </a:solidFill>
          </a:endParaRPr>
        </a:p>
      </dsp:txBody>
      <dsp:txXfrm>
        <a:off x="1981590" y="929317"/>
        <a:ext cx="9487155" cy="1715662"/>
      </dsp:txXfrm>
    </dsp:sp>
    <dsp:sp modelId="{BAC24EC3-6A64-49CD-8B6F-80F90DD7A947}">
      <dsp:nvSpPr>
        <dsp:cNvPr id="0" name=""/>
        <dsp:cNvSpPr/>
      </dsp:nvSpPr>
      <dsp:spPr>
        <a:xfrm>
          <a:off x="0" y="3073895"/>
          <a:ext cx="11468746" cy="17156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E2DD3-8714-430D-B354-85A2B99A4B7E}">
      <dsp:nvSpPr>
        <dsp:cNvPr id="0" name=""/>
        <dsp:cNvSpPr/>
      </dsp:nvSpPr>
      <dsp:spPr>
        <a:xfrm>
          <a:off x="518987" y="3459919"/>
          <a:ext cx="943614" cy="94361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91667-01CF-46AD-B3A3-207598D41F55}">
      <dsp:nvSpPr>
        <dsp:cNvPr id="0" name=""/>
        <dsp:cNvSpPr/>
      </dsp:nvSpPr>
      <dsp:spPr>
        <a:xfrm>
          <a:off x="1981590" y="3073895"/>
          <a:ext cx="9487155" cy="1715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574" tIns="181574" rIns="181574" bIns="1815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Programs used: </a:t>
          </a:r>
          <a:r>
            <a:rPr lang="en-US" sz="2500" b="1" kern="1200" dirty="0"/>
            <a:t>Power Query, Python, Microsoft SQL, Tableau</a:t>
          </a:r>
        </a:p>
      </dsp:txBody>
      <dsp:txXfrm>
        <a:off x="1981590" y="3073895"/>
        <a:ext cx="9487155" cy="1715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DFEF0-0961-483F-BE06-7F70997F7509}">
      <dsp:nvSpPr>
        <dsp:cNvPr id="0" name=""/>
        <dsp:cNvSpPr/>
      </dsp:nvSpPr>
      <dsp:spPr>
        <a:xfrm>
          <a:off x="0" y="0"/>
          <a:ext cx="10515600" cy="1130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Background About Olist Dataset</a:t>
          </a:r>
        </a:p>
      </dsp:txBody>
      <dsp:txXfrm>
        <a:off x="55173" y="55173"/>
        <a:ext cx="10405254" cy="10198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F250D-6B7B-4C54-9B60-278DE9F35115}">
      <dsp:nvSpPr>
        <dsp:cNvPr id="0" name=""/>
        <dsp:cNvSpPr/>
      </dsp:nvSpPr>
      <dsp:spPr>
        <a:xfrm>
          <a:off x="0" y="324"/>
          <a:ext cx="10515600" cy="22471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0D691-6D4A-4AF4-81DE-B0D18E25488D}">
      <dsp:nvSpPr>
        <dsp:cNvPr id="0" name=""/>
        <dsp:cNvSpPr/>
      </dsp:nvSpPr>
      <dsp:spPr>
        <a:xfrm>
          <a:off x="679756" y="505928"/>
          <a:ext cx="1235921" cy="12359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0025E-D550-4F1C-960F-4C83E2D08385}">
      <dsp:nvSpPr>
        <dsp:cNvPr id="0" name=""/>
        <dsp:cNvSpPr/>
      </dsp:nvSpPr>
      <dsp:spPr>
        <a:xfrm>
          <a:off x="2595434" y="324"/>
          <a:ext cx="7835018" cy="2247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821" tIns="237821" rIns="237821" bIns="23782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Olist is a Brazilian e-commerce platform founded in 2015, aiming to empower small and medium-sized businesses to sell their products online. </a:t>
          </a:r>
          <a:endParaRPr lang="en-US" sz="2400" kern="1200" dirty="0"/>
        </a:p>
      </dsp:txBody>
      <dsp:txXfrm>
        <a:off x="2595434" y="324"/>
        <a:ext cx="7835018" cy="2247129"/>
      </dsp:txXfrm>
    </dsp:sp>
    <dsp:sp modelId="{578DC056-737D-46C4-B0D7-CB293484E8F2}">
      <dsp:nvSpPr>
        <dsp:cNvPr id="0" name=""/>
        <dsp:cNvSpPr/>
      </dsp:nvSpPr>
      <dsp:spPr>
        <a:xfrm>
          <a:off x="0" y="2586643"/>
          <a:ext cx="10515600" cy="22471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74965-91EE-4370-A734-6BA27D9BA032}">
      <dsp:nvSpPr>
        <dsp:cNvPr id="0" name=""/>
        <dsp:cNvSpPr/>
      </dsp:nvSpPr>
      <dsp:spPr>
        <a:xfrm>
          <a:off x="679756" y="3092247"/>
          <a:ext cx="1235921" cy="12359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3F3E8-04A5-4095-9542-8AD01CE19E1D}">
      <dsp:nvSpPr>
        <dsp:cNvPr id="0" name=""/>
        <dsp:cNvSpPr/>
      </dsp:nvSpPr>
      <dsp:spPr>
        <a:xfrm>
          <a:off x="2595434" y="2586643"/>
          <a:ext cx="7835018" cy="2247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821" tIns="237821" rIns="237821" bIns="23782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Olist provides integrated solutions including inventory management, logistics, and customer service, making it easier for sellers to showcase their products on major e-commerce websites such as Mercado Livre, Amazon, and Americanas12.</a:t>
          </a:r>
          <a:endParaRPr lang="en-US" sz="2400" kern="1200"/>
        </a:p>
      </dsp:txBody>
      <dsp:txXfrm>
        <a:off x="2595434" y="2586643"/>
        <a:ext cx="7835018" cy="22471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78032-6E1D-40A0-B2DD-9DD631954F26}">
      <dsp:nvSpPr>
        <dsp:cNvPr id="0" name=""/>
        <dsp:cNvSpPr/>
      </dsp:nvSpPr>
      <dsp:spPr>
        <a:xfrm>
          <a:off x="0" y="20969"/>
          <a:ext cx="9356106" cy="1179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Data Description</a:t>
          </a:r>
        </a:p>
      </dsp:txBody>
      <dsp:txXfrm>
        <a:off x="57572" y="78541"/>
        <a:ext cx="9240962" cy="10642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A2C03-0EA7-4210-9149-9D98C732950D}">
      <dsp:nvSpPr>
        <dsp:cNvPr id="0" name=""/>
        <dsp:cNvSpPr/>
      </dsp:nvSpPr>
      <dsp:spPr>
        <a:xfrm>
          <a:off x="735030" y="454765"/>
          <a:ext cx="762539" cy="762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29DC8-2F8D-4D3B-B98F-CED8C8F901B8}">
      <dsp:nvSpPr>
        <dsp:cNvPr id="0" name=""/>
        <dsp:cNvSpPr/>
      </dsp:nvSpPr>
      <dsp:spPr>
        <a:xfrm>
          <a:off x="1891" y="1758508"/>
          <a:ext cx="2228816" cy="230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olist_geolocation_dataset</a:t>
          </a:r>
          <a:r>
            <a:rPr lang="en-US" sz="1800" kern="1200" dirty="0"/>
            <a:t>: Contains information about the geographical location of customers and sellers, including zip code prefix, latitude, longitude, city, and state.</a:t>
          </a:r>
        </a:p>
      </dsp:txBody>
      <dsp:txXfrm>
        <a:off x="1891" y="1758508"/>
        <a:ext cx="2228816" cy="2304137"/>
      </dsp:txXfrm>
    </dsp:sp>
    <dsp:sp modelId="{4E7791F7-0841-4CE8-82F7-897C0518DB78}">
      <dsp:nvSpPr>
        <dsp:cNvPr id="0" name=""/>
        <dsp:cNvSpPr/>
      </dsp:nvSpPr>
      <dsp:spPr>
        <a:xfrm>
          <a:off x="3471546" y="454765"/>
          <a:ext cx="762539" cy="762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3E035-0FBB-4CB9-99B0-EACE0DA39C6F}">
      <dsp:nvSpPr>
        <dsp:cNvPr id="0" name=""/>
        <dsp:cNvSpPr/>
      </dsp:nvSpPr>
      <dsp:spPr>
        <a:xfrm>
          <a:off x="2527251" y="1758508"/>
          <a:ext cx="2651128" cy="230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olist_order_customer_dataset</a:t>
          </a:r>
          <a:r>
            <a:rPr lang="en-US" sz="1800" kern="1200" dirty="0"/>
            <a:t>: Contains information about customers, including customer ID, unique customer ID, zip code prefix, city, and state.</a:t>
          </a:r>
        </a:p>
      </dsp:txBody>
      <dsp:txXfrm>
        <a:off x="2527251" y="1758508"/>
        <a:ext cx="2651128" cy="2304137"/>
      </dsp:txXfrm>
    </dsp:sp>
    <dsp:sp modelId="{D7130E13-CF27-463C-83AA-36C3B259D3DF}">
      <dsp:nvSpPr>
        <dsp:cNvPr id="0" name=""/>
        <dsp:cNvSpPr/>
      </dsp:nvSpPr>
      <dsp:spPr>
        <a:xfrm>
          <a:off x="6327212" y="454765"/>
          <a:ext cx="762539" cy="7625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4A5B4-B101-4132-97FB-7686BCA326CF}">
      <dsp:nvSpPr>
        <dsp:cNvPr id="0" name=""/>
        <dsp:cNvSpPr/>
      </dsp:nvSpPr>
      <dsp:spPr>
        <a:xfrm>
          <a:off x="5474922" y="1758508"/>
          <a:ext cx="2467118" cy="230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olist_order_dataset</a:t>
          </a:r>
          <a:r>
            <a:rPr lang="en-US" sz="1800" kern="1200" dirty="0"/>
            <a:t>: Contains information about customer orders, including order ID, customer ID, order status, purchase timestamp, delivery dates, and estimated delivery date.</a:t>
          </a:r>
        </a:p>
      </dsp:txBody>
      <dsp:txXfrm>
        <a:off x="5474922" y="1758508"/>
        <a:ext cx="2467118" cy="2304137"/>
      </dsp:txXfrm>
    </dsp:sp>
    <dsp:sp modelId="{E80400F5-FBCC-4A7F-89AC-C88B942D786C}">
      <dsp:nvSpPr>
        <dsp:cNvPr id="0" name=""/>
        <dsp:cNvSpPr/>
      </dsp:nvSpPr>
      <dsp:spPr>
        <a:xfrm>
          <a:off x="9465052" y="454765"/>
          <a:ext cx="762539" cy="7625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40A3F-462A-4FB8-B5B9-F60BA9E6E053}">
      <dsp:nvSpPr>
        <dsp:cNvPr id="0" name=""/>
        <dsp:cNvSpPr/>
      </dsp:nvSpPr>
      <dsp:spPr>
        <a:xfrm>
          <a:off x="8238584" y="1758508"/>
          <a:ext cx="3215474" cy="230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olist_order_items_dataset</a:t>
          </a:r>
          <a:r>
            <a:rPr lang="en-US" sz="1800" kern="1200" dirty="0"/>
            <a:t>: Contains information about the items in customer orders, including order ID, order item ID, product ID, seller ID, shipping limit date, price, and freight value.</a:t>
          </a:r>
        </a:p>
      </dsp:txBody>
      <dsp:txXfrm>
        <a:off x="8238584" y="1758508"/>
        <a:ext cx="3215474" cy="2304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D5AA3-45D5-44B3-991D-D765C721A23A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F0DC5-9D46-490F-9B91-A61F2E71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9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F0DC5-9D46-490F-9B91-A61F2E71527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6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B7E8-FBD7-5C87-2408-DAF39559B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099C5-8AF4-5030-86A6-ED64C1A54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CA6C8-02DD-4F2B-DB1B-5FF8D3C4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24DF4-ED3D-07E0-C78E-01AE5D27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3602A-7349-63AA-6507-25806E20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EC1E-1386-1C02-D2F9-4ADCE5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D0D71-3909-3B14-3115-3FFBFE051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3B98-816A-1324-915D-82CAD97A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BB7B8-5AA7-0FE5-12A8-29C9A27D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3445-A44A-0C58-9B3D-4FCE2980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0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83B3D-A0BF-08D6-7F2E-CF2803500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C2696-7801-41D9-650C-6A67DA4F1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E292-8C02-28D0-CAC8-C74D64A1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7271A-719A-2884-4C44-21DA9A49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CAEC8-F650-08EA-8318-01F43C74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0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9CC7-9D7F-F529-9F2E-4FB981BC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7A20B-CBE0-4A3B-E7FA-90F32367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CBC3-D76D-703F-820E-8236B9B4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CD80-80FB-4169-0651-7846EE75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8FC86-1197-BABB-E166-515DF844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3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0438-A0CF-D0AB-AEE3-F467BAC9E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22D03-CA46-8B9F-E405-E5B893DBE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76360-95CE-0C5F-C38F-DEC8B6B0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E7B6-799F-F9CE-9BA5-CA37554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33768-26A4-2532-DD79-CDC51FB6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4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C138-A070-65F4-7396-DF016645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9EBCD-B9DE-1866-13A2-29BD3FD6B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193D6-0060-35E2-7D38-FA26703B5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D01F5-5DE0-1BB1-C69A-7FCAFB67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091FD-BB65-8AA4-F990-FA9639DD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615C9-7E52-2CC5-27EB-48CDBEAE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69B1-F7D6-868A-B4FF-9BB65E51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1E621-2223-722B-7B7E-687DB2A0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F5D62-FEA3-E558-E226-62DA4D65C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154E8-B1DB-33EF-2A8A-F2B33DE43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584CF-5A5F-DC3A-7EA0-B0E167522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3187D-317D-501D-1FC0-D7448448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51918-993B-A3E2-5C2C-77EFD99E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3913-26F5-16D9-E7AC-C9278ABE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2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99B4-91F2-999D-DB6E-80ACA537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626ED-4ADE-BD17-5471-CF3F346AB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06122-FA49-00F9-866A-DB44278C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B5C96-C2B5-BDBD-9285-AA68661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9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1BCF9-A1AF-374B-7DC7-F9F38FE5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302FB-F359-CEE7-8EB3-085CCFBF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D0B0A-A641-086B-AE4C-A6E5603C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3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D8E0-F6A5-5CFF-7C38-967E7943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ED6C-A0BB-EBFD-5B14-D0DA1DF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60C6-8BBB-CF04-B93D-0EC939188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1B3D6-6A2E-762A-7170-6DB9EAC2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6BB4B-3B7C-61EE-763D-8DE20E30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5E436-1BDC-8E52-E7B6-15380A1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6F0-EB64-44C9-D901-ADFBC2D2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63013-1CC8-756E-82D1-925CF686D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F047F-4191-8436-9419-28A054615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AEC6A-48CB-163C-D8D3-CA699065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BFBFC-10D3-1094-F41A-D957905E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B2ADA-1A3D-9B66-3FF5-50870573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3012C-CC6D-2115-08ED-481F9021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DDC27-1ACC-9B48-A339-1165EC8DC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C97C3-FCFD-98EA-505B-A7CA1F437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F673FC-30F8-4B2B-90A2-23C9B18D2A2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3552F-48F7-9000-EBAF-816970235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EE0CC-C155-DF1F-619B-BD6D54A68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3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.jpe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64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65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66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diagramLayout" Target="../diagrams/layout15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diagramData" Target="../diagrams/data15.xml"/><Relationship Id="rId2" Type="http://schemas.openxmlformats.org/officeDocument/2006/relationships/diagramData" Target="../diagrams/data13.xml"/><Relationship Id="rId16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5" Type="http://schemas.openxmlformats.org/officeDocument/2006/relationships/diagramColors" Target="../diagrams/colors15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Relationship Id="rId14" Type="http://schemas.openxmlformats.org/officeDocument/2006/relationships/diagramQuickStyle" Target="../diagrams/quickStyle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A78BBD2-01E1-210F-1DBA-FD5B38A55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210069"/>
              </p:ext>
            </p:extLst>
          </p:nvPr>
        </p:nvGraphicFramePr>
        <p:xfrm>
          <a:off x="1524000" y="1441342"/>
          <a:ext cx="8890861" cy="101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E5D28D08-1AD3-FA99-ED2B-3ACBEF78B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418" y="3102319"/>
            <a:ext cx="10616338" cy="1183019"/>
          </a:xfrm>
        </p:spPr>
        <p:txBody>
          <a:bodyPr>
            <a:normAutofit lnSpcReduction="10000"/>
          </a:bodyPr>
          <a:lstStyle/>
          <a:p>
            <a:r>
              <a:rPr lang="en-US" sz="3600" b="1" i="1" dirty="0">
                <a:solidFill>
                  <a:srgbClr val="0070C0"/>
                </a:solidFill>
              </a:rPr>
              <a:t>Olist Store Sales Analysis</a:t>
            </a:r>
          </a:p>
          <a:p>
            <a:r>
              <a:rPr lang="en-US" sz="3600" b="1" i="1" dirty="0">
                <a:solidFill>
                  <a:srgbClr val="0070C0"/>
                </a:solidFill>
              </a:rPr>
              <a:t>Project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C247D9-B6D8-41B1-65C0-3838A994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84" y="93021"/>
            <a:ext cx="1377911" cy="126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BD97570-1B15-20B3-8B5C-D11D474F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929"/>
            <a:ext cx="3557588" cy="14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B30CB9-2B25-8C5D-EE1C-DA9AEF975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3415784"/>
              </p:ext>
            </p:extLst>
          </p:nvPr>
        </p:nvGraphicFramePr>
        <p:xfrm>
          <a:off x="6411131" y="314097"/>
          <a:ext cx="5522415" cy="851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8C83573C-8478-C0EE-621E-B1A4AE8A5842}"/>
              </a:ext>
            </a:extLst>
          </p:cNvPr>
          <p:cNvGrpSpPr/>
          <p:nvPr/>
        </p:nvGrpSpPr>
        <p:grpSpPr>
          <a:xfrm>
            <a:off x="1070269" y="4448013"/>
            <a:ext cx="9798321" cy="1620140"/>
            <a:chOff x="1524000" y="4277532"/>
            <a:chExt cx="9798321" cy="16201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AE5DE8-43A5-FA41-A135-EDEDD30E4D48}"/>
                </a:ext>
              </a:extLst>
            </p:cNvPr>
            <p:cNvSpPr txBox="1"/>
            <p:nvPr/>
          </p:nvSpPr>
          <p:spPr>
            <a:xfrm>
              <a:off x="1524000" y="4277532"/>
              <a:ext cx="862739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Contributors/Team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b="1" dirty="0"/>
                <a:t>Abdulaziz Suleiman Abdulaziz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b="1" dirty="0"/>
                <a:t>Mohamed Abdeltawab Mohamed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b="1" dirty="0"/>
                <a:t>Ahmed Gamal Mohamed Elazhary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3ADC29-2890-4BA1-2EA4-0CC20F4A9E7E}"/>
                </a:ext>
              </a:extLst>
            </p:cNvPr>
            <p:cNvSpPr txBox="1"/>
            <p:nvPr/>
          </p:nvSpPr>
          <p:spPr>
            <a:xfrm>
              <a:off x="6922577" y="4697343"/>
              <a:ext cx="439974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en-US" sz="2400" b="1" dirty="0"/>
                <a:t>Doaa Khaled Abdelwahab</a:t>
              </a:r>
            </a:p>
            <a:p>
              <a:pPr marL="342900" indent="-342900">
                <a:buFont typeface="+mj-lt"/>
                <a:buAutoNum type="arabicPeriod" startAt="4"/>
              </a:pPr>
              <a:r>
                <a:rPr lang="en-US" sz="2400" b="1" dirty="0"/>
                <a:t>Abdelkarim Ramadan Ali</a:t>
              </a:r>
            </a:p>
            <a:p>
              <a:pPr marL="342900" indent="-342900">
                <a:buFont typeface="+mj-lt"/>
                <a:buAutoNum type="arabicPeriod" startAt="4"/>
              </a:pPr>
              <a:r>
                <a:rPr lang="en-US" sz="2400" b="1" dirty="0"/>
                <a:t>Omar Ayman Refaat</a:t>
              </a:r>
            </a:p>
          </p:txBody>
        </p:sp>
      </p:grpSp>
      <p:pic>
        <p:nvPicPr>
          <p:cNvPr id="4" name="Picture 3" descr="A logo with a chain and a colorful circle&#10;&#10;Description automatically generated">
            <a:extLst>
              <a:ext uri="{FF2B5EF4-FFF2-40B4-BE49-F238E27FC236}">
                <a16:creationId xmlns:a16="http://schemas.microsoft.com/office/drawing/2014/main" id="{FA923837-2C6E-7B7C-B0BC-F2D63844B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0" y="93022"/>
            <a:ext cx="2029137" cy="12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rid&#10;&#10;Description automatically generated">
            <a:extLst>
              <a:ext uri="{FF2B5EF4-FFF2-40B4-BE49-F238E27FC236}">
                <a16:creationId xmlns:a16="http://schemas.microsoft.com/office/drawing/2014/main" id="{029F4416-6E65-10BA-67BE-E6B857D508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6A400A2-9EDA-F937-E0CE-323626579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704635"/>
              </p:ext>
            </p:extLst>
          </p:nvPr>
        </p:nvGraphicFramePr>
        <p:xfrm>
          <a:off x="729712" y="0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135FF96-7835-FC7D-0469-2C84476B9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085322"/>
              </p:ext>
            </p:extLst>
          </p:nvPr>
        </p:nvGraphicFramePr>
        <p:xfrm>
          <a:off x="838200" y="1825625"/>
          <a:ext cx="11049000" cy="4435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7073CA-7489-A7AB-3BFC-9E98A0793095}"/>
              </a:ext>
            </a:extLst>
          </p:cNvPr>
          <p:cNvSpPr txBox="1"/>
          <p:nvPr/>
        </p:nvSpPr>
        <p:spPr>
          <a:xfrm>
            <a:off x="4324028" y="1690688"/>
            <a:ext cx="7284204" cy="4524315"/>
          </a:xfrm>
          <a:prstGeom prst="rect">
            <a:avLst/>
          </a:pr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400" b="1" i="0" baseline="0" dirty="0"/>
              <a:t>Order Dataset</a:t>
            </a:r>
            <a:r>
              <a:rPr lang="en-US" sz="2400" b="0" i="0" baseline="0" dirty="0"/>
              <a:t>:</a:t>
            </a:r>
            <a:endParaRPr lang="en-US" sz="2400" dirty="0"/>
          </a:p>
          <a:p>
            <a:pPr lvl="1"/>
            <a:r>
              <a:rPr lang="en-US" sz="2400" b="0" i="0" baseline="0" dirty="0"/>
              <a:t>Missing values in </a:t>
            </a:r>
            <a:r>
              <a:rPr lang="en-US" sz="2400" b="0" i="0" baseline="0" dirty="0" err="1"/>
              <a:t>order_approved_at</a:t>
            </a:r>
            <a:r>
              <a:rPr lang="en-US" sz="2400" b="0" i="0" baseline="0" dirty="0"/>
              <a:t>, </a:t>
            </a:r>
            <a:r>
              <a:rPr lang="en-US" sz="2400" b="0" i="0" baseline="0" dirty="0" err="1"/>
              <a:t>order_delivered_carrier_date</a:t>
            </a:r>
            <a:r>
              <a:rPr lang="en-US" sz="2400" b="0" i="0" baseline="0" dirty="0"/>
              <a:t>, and </a:t>
            </a:r>
            <a:r>
              <a:rPr lang="en-US" sz="2400" b="0" i="0" baseline="0" dirty="0" err="1"/>
              <a:t>order_delivered_customer_date</a:t>
            </a:r>
            <a:r>
              <a:rPr lang="en-US" sz="2400" b="0" i="0" baseline="0" dirty="0"/>
              <a:t> are </a:t>
            </a:r>
            <a:r>
              <a:rPr lang="en-US" sz="2400" b="1" i="0" baseline="0" dirty="0"/>
              <a:t>retained</a:t>
            </a:r>
            <a:r>
              <a:rPr lang="en-US" sz="2400" b="0" i="0" baseline="0" dirty="0"/>
              <a:t> because they are naturally missing for orders with a status of "cancelled".</a:t>
            </a:r>
            <a:endParaRPr lang="en-US" sz="2400" dirty="0"/>
          </a:p>
          <a:p>
            <a:pPr lvl="0"/>
            <a:r>
              <a:rPr lang="en-US" sz="2400" b="1" i="0" baseline="0" dirty="0"/>
              <a:t>Products Table</a:t>
            </a:r>
            <a:r>
              <a:rPr lang="en-US" sz="2400" b="0" i="0" baseline="0" dirty="0"/>
              <a:t>:</a:t>
            </a:r>
            <a:endParaRPr lang="en-US" sz="2400" dirty="0"/>
          </a:p>
          <a:p>
            <a:pPr lvl="1"/>
            <a:r>
              <a:rPr lang="en-US" sz="2400" b="0" i="0" baseline="0" dirty="0"/>
              <a:t>Replaced </a:t>
            </a:r>
            <a:r>
              <a:rPr lang="en-US" sz="2400" b="1" i="0" baseline="0" dirty="0"/>
              <a:t>610 NULLs</a:t>
            </a:r>
            <a:r>
              <a:rPr lang="en-US" sz="2400" b="0" i="0" baseline="0" dirty="0"/>
              <a:t> in </a:t>
            </a:r>
            <a:r>
              <a:rPr lang="en-US" sz="2400" b="0" i="0" baseline="0" dirty="0" err="1"/>
              <a:t>product_category_name</a:t>
            </a:r>
            <a:r>
              <a:rPr lang="en-US" sz="2400" b="0" i="0" baseline="0" dirty="0"/>
              <a:t> with "Others" using Python.</a:t>
            </a:r>
            <a:endParaRPr lang="en-US" sz="2400" dirty="0"/>
          </a:p>
          <a:p>
            <a:pPr lvl="1"/>
            <a:r>
              <a:rPr lang="en-US" sz="2400" b="0" i="0" baseline="0" dirty="0"/>
              <a:t>Replaced missing values in </a:t>
            </a:r>
            <a:r>
              <a:rPr lang="en-US" sz="2400" b="0" i="0" baseline="0" dirty="0" err="1"/>
              <a:t>product_weight</a:t>
            </a:r>
            <a:r>
              <a:rPr lang="en-US" sz="2400" b="0" i="0" baseline="0" dirty="0"/>
              <a:t> with the </a:t>
            </a:r>
            <a:r>
              <a:rPr lang="en-US" sz="2400" b="1" i="0" baseline="0" dirty="0"/>
              <a:t>median</a:t>
            </a:r>
            <a:r>
              <a:rPr lang="en-US" sz="2400" b="0" i="0" baseline="0" dirty="0"/>
              <a:t>, as the data was not normally distributed.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427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fferent coloured organisers">
            <a:extLst>
              <a:ext uri="{FF2B5EF4-FFF2-40B4-BE49-F238E27FC236}">
                <a16:creationId xmlns:a16="http://schemas.microsoft.com/office/drawing/2014/main" id="{4D056AE7-D525-EB74-6DD3-3D63C252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64" r="23058" b="1"/>
          <a:stretch/>
        </p:blipFill>
        <p:spPr>
          <a:xfrm>
            <a:off x="21" y="10"/>
            <a:ext cx="3874556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EEBEC07-3EFB-D814-EC48-9B0EBEF80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890025"/>
              </p:ext>
            </p:extLst>
          </p:nvPr>
        </p:nvGraphicFramePr>
        <p:xfrm>
          <a:off x="3874576" y="182105"/>
          <a:ext cx="8136609" cy="6493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875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18431DB-1DEE-4520-28E1-F22971454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300734"/>
              </p:ext>
            </p:extLst>
          </p:nvPr>
        </p:nvGraphicFramePr>
        <p:xfrm>
          <a:off x="576071" y="170481"/>
          <a:ext cx="11187141" cy="1475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7" name="Rectangle 1">
            <a:extLst>
              <a:ext uri="{FF2B5EF4-FFF2-40B4-BE49-F238E27FC236}">
                <a16:creationId xmlns:a16="http://schemas.microsoft.com/office/drawing/2014/main" id="{3EA80A8A-E3B0-A2AE-02E4-5514FC465A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543248"/>
              </p:ext>
            </p:extLst>
          </p:nvPr>
        </p:nvGraphicFramePr>
        <p:xfrm>
          <a:off x="576072" y="1723696"/>
          <a:ext cx="11187142" cy="47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442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list.ipynb - Colab - Google Chrome 2024-10-13 05-45-38">
            <a:hlinkClick r:id="" action="ppaction://media"/>
            <a:extLst>
              <a:ext uri="{FF2B5EF4-FFF2-40B4-BE49-F238E27FC236}">
                <a16:creationId xmlns:a16="http://schemas.microsoft.com/office/drawing/2014/main" id="{8AB27F38-AC0A-E346-0104-8E546BEAE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603"/>
          <a:stretch/>
        </p:blipFill>
        <p:spPr>
          <a:xfrm>
            <a:off x="541235" y="1146874"/>
            <a:ext cx="11109530" cy="5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Freeform: Shape 5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8706B-E721-E8CA-99C6-E096691F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1" y="449451"/>
            <a:ext cx="7888636" cy="59203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73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8C03D-DA5C-36B2-E6DA-56353D71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94" y="225639"/>
            <a:ext cx="5251316" cy="1807305"/>
          </a:xfrm>
        </p:spPr>
        <p:txBody>
          <a:bodyPr>
            <a:normAutofit/>
          </a:bodyPr>
          <a:lstStyle/>
          <a:p>
            <a:r>
              <a:rPr lang="en-US" b="1" dirty="0"/>
              <a:t>Data analysis</a:t>
            </a:r>
          </a:p>
        </p:txBody>
      </p:sp>
      <p:pic>
        <p:nvPicPr>
          <p:cNvPr id="15" name="Picture 14" descr="Angled shot of pen on a graph">
            <a:extLst>
              <a:ext uri="{FF2B5EF4-FFF2-40B4-BE49-F238E27FC236}">
                <a16:creationId xmlns:a16="http://schemas.microsoft.com/office/drawing/2014/main" id="{168428C2-F404-B845-5328-0F122035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9" r="3971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BF0F-82D3-38DE-BB00-5C3238D7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48" y="2172429"/>
            <a:ext cx="6837801" cy="4320445"/>
          </a:xfrm>
        </p:spPr>
        <p:txBody>
          <a:bodyPr>
            <a:normAutofit/>
          </a:bodyPr>
          <a:lstStyle/>
          <a:p>
            <a:r>
              <a:rPr lang="en-US" sz="3600" b="1" i="0" dirty="0">
                <a:effectLst/>
                <a:latin typeface="source-serif-pro"/>
              </a:rPr>
              <a:t>After the steps of data wrangling and cleaning in the previous steps</a:t>
            </a:r>
            <a:r>
              <a:rPr lang="en-US" sz="3600" b="1" dirty="0">
                <a:latin typeface="source-serif-pro"/>
              </a:rPr>
              <a:t>.</a:t>
            </a:r>
            <a:endParaRPr lang="en-US" sz="3600" b="1" i="0" dirty="0">
              <a:effectLst/>
              <a:latin typeface="source-serif-pro"/>
            </a:endParaRPr>
          </a:p>
          <a:p>
            <a:r>
              <a:rPr lang="en-US" sz="3600" b="1" i="0" dirty="0">
                <a:effectLst/>
                <a:latin typeface="source-serif-pro"/>
              </a:rPr>
              <a:t>Next we move into data analysis.</a:t>
            </a:r>
          </a:p>
          <a:p>
            <a:r>
              <a:rPr lang="en-US" sz="3600" b="1" i="0" dirty="0">
                <a:effectLst/>
                <a:latin typeface="source-serif-pro"/>
              </a:rPr>
              <a:t>We will use this part to answers the business questions.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7300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EDE5171E-C43B-E3F1-240F-8B8AFFB3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4D4EB-F6DC-A787-7E33-BBDD4691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741" y="148643"/>
            <a:ext cx="7658927" cy="7348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  <a:effectLst/>
              </a:rPr>
              <a:t>Why we do this analysis?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B8CE68-4537-F631-084C-C42394A3D998}"/>
              </a:ext>
            </a:extLst>
          </p:cNvPr>
          <p:cNvSpPr txBox="1"/>
          <p:nvPr/>
        </p:nvSpPr>
        <p:spPr>
          <a:xfrm>
            <a:off x="530363" y="5470944"/>
            <a:ext cx="11140860" cy="138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optimize the performance of the company and to identify the strengths and weaknesses.</a:t>
            </a:r>
          </a:p>
        </p:txBody>
      </p:sp>
    </p:spTree>
    <p:extLst>
      <p:ext uri="{BB962C8B-B14F-4D97-AF65-F5344CB8AC3E}">
        <p14:creationId xmlns:p14="http://schemas.microsoft.com/office/powerpoint/2010/main" val="3745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731ED-D661-5D98-FD66-9ECE6315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6000" b="1" kern="100" dirty="0">
                <a:solidFill>
                  <a:srgbClr val="FFFFFF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Notes:</a:t>
            </a:r>
            <a:endParaRPr lang="en-US" sz="6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0F33F2-1F07-5807-163A-38D3A356F2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761009"/>
              </p:ext>
            </p:extLst>
          </p:nvPr>
        </p:nvGraphicFramePr>
        <p:xfrm>
          <a:off x="644056" y="2170030"/>
          <a:ext cx="10927829" cy="454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984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99399-445A-CD17-AEF3-B196FFF0B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450" y="1040322"/>
            <a:ext cx="2821021" cy="1454051"/>
          </a:xfrm>
        </p:spPr>
        <p:txBody>
          <a:bodyPr>
            <a:normAutofit/>
          </a:bodyPr>
          <a:lstStyle/>
          <a:p>
            <a:r>
              <a:rPr lang="en-US" sz="54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Milestones</a:t>
            </a: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7" name="Graphic 6" descr="Table">
            <a:extLst>
              <a:ext uri="{FF2B5EF4-FFF2-40B4-BE49-F238E27FC236}">
                <a16:creationId xmlns:a16="http://schemas.microsoft.com/office/drawing/2014/main" id="{34C411D1-6CB9-8841-8F1A-A25C0E58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F993-2A9E-A0B1-F9C9-C64481BAB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08" y="1596326"/>
            <a:ext cx="6586780" cy="4464646"/>
          </a:xfrm>
        </p:spPr>
        <p:txBody>
          <a:bodyPr anchor="ctr">
            <a:normAutofit/>
          </a:bodyPr>
          <a:lstStyle/>
          <a:p>
            <a:r>
              <a:rPr lang="en-US" sz="40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Analytical Questions Using SQL</a:t>
            </a:r>
          </a:p>
          <a:p>
            <a:pPr lvl="1">
              <a:spcBef>
                <a:spcPts val="0"/>
              </a:spcBef>
            </a:pP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We uploaded </a:t>
            </a:r>
            <a:r>
              <a:rPr lang="ar-SA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7</a:t>
            </a: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sheets in csv form, and we had 1 excel sheet we changed its form to be csv so we can upload the file.</a:t>
            </a:r>
            <a:endParaRPr lang="en-US" sz="3200" kern="100" dirty="0">
              <a:solidFill>
                <a:schemeClr val="tx2"/>
              </a:solidFill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From (Tasks</a:t>
            </a:r>
            <a:r>
              <a:rPr lang="ar-EG" sz="32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akkal Majalla" panose="02000000000000000000" pitchFamily="2" charset="-78"/>
              </a:rPr>
              <a:t> &lt; </a:t>
            </a: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Import flat file)</a:t>
            </a:r>
          </a:p>
          <a:p>
            <a:pPr lvl="1">
              <a:spcBef>
                <a:spcPts val="0"/>
              </a:spcBef>
            </a:pP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We had to change the data type for some columns </a:t>
            </a:r>
            <a:endParaRPr lang="en-US" sz="32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064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B2D93F-845F-B996-BCD9-3492824B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33" b="930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7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C51B7CE-7213-C155-E562-FF7CC3DD2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644767"/>
              </p:ext>
            </p:extLst>
          </p:nvPr>
        </p:nvGraphicFramePr>
        <p:xfrm>
          <a:off x="3449569" y="116893"/>
          <a:ext cx="5393361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0E15FECD-D27A-067E-6BF5-42C95AE6F1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033" r="27215" b="-2"/>
          <a:stretch/>
        </p:blipFill>
        <p:spPr>
          <a:xfrm>
            <a:off x="9772013" y="2071900"/>
            <a:ext cx="2267625" cy="2267625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9" name="Rectangle 2">
            <a:extLst>
              <a:ext uri="{FF2B5EF4-FFF2-40B4-BE49-F238E27FC236}">
                <a16:creationId xmlns:a16="http://schemas.microsoft.com/office/drawing/2014/main" id="{A8F3D21A-4F8B-9C5E-35D0-318F308AD6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951336"/>
              </p:ext>
            </p:extLst>
          </p:nvPr>
        </p:nvGraphicFramePr>
        <p:xfrm>
          <a:off x="402956" y="1825624"/>
          <a:ext cx="9298983" cy="477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11003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Sales Performance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7C244-0ADD-F19C-52CE-D9A7CEBA8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631132"/>
            <a:ext cx="10355406" cy="5595101"/>
          </a:xfrm>
        </p:spPr>
        <p:txBody>
          <a:bodyPr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solidFill>
                  <a:srgbClr val="0070C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What is the overall sales trend (revenue) over time?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We found that during the period from September 2016 to October 2018, the revenues fluctuated significantly, peaking at </a:t>
            </a:r>
            <a:r>
              <a:rPr lang="en-US" sz="4400" b="1" kern="100" dirty="0">
                <a:solidFill>
                  <a:srgbClr val="00B05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$1,194,882.80 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in November 2017. There was a significant growth in annual revenues from </a:t>
            </a:r>
            <a:r>
              <a:rPr lang="en-US" sz="4400" b="1" kern="100" dirty="0">
                <a:solidFill>
                  <a:srgbClr val="E9713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$59,362.34 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in 2016 to $8,699,763.00 in 2018. However, a sharp decline was observed in September and October 2018.</a:t>
            </a:r>
            <a:endParaRPr lang="en-US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6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C104D7-27BD-EF48-40B1-36225EF7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0" r="340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439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D9CD9-0DB4-8582-68E6-0F46025C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672" y="489508"/>
            <a:ext cx="9185326" cy="1667569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What are the top-selling product categories?  (Top 5)</a:t>
            </a:r>
            <a:endParaRPr lang="en-US" sz="4800" dirty="0">
              <a:solidFill>
                <a:srgbClr val="0070C0"/>
              </a:solidFill>
            </a:endParaRPr>
          </a:p>
        </p:txBody>
      </p:sp>
      <p:pic>
        <p:nvPicPr>
          <p:cNvPr id="7" name="Graphic 6" descr="Verified Brand">
            <a:extLst>
              <a:ext uri="{FF2B5EF4-FFF2-40B4-BE49-F238E27FC236}">
                <a16:creationId xmlns:a16="http://schemas.microsoft.com/office/drawing/2014/main" id="{9644C98E-C25F-392C-924B-F2307157D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23292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2299-7609-3157-4C10-3327019E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702" y="2452389"/>
            <a:ext cx="8496295" cy="3580852"/>
          </a:xfrm>
        </p:spPr>
        <p:txBody>
          <a:bodyPr anchor="t">
            <a:normAutofit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We found that the </a:t>
            </a:r>
            <a:r>
              <a:rPr lang="en-US" sz="4400" b="1" kern="100" dirty="0" err="1">
                <a:solidFill>
                  <a:srgbClr val="4EA72E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furniture_decor</a:t>
            </a:r>
            <a:r>
              <a:rPr lang="en-US" sz="4400" b="1" kern="100" dirty="0">
                <a:solidFill>
                  <a:srgbClr val="4EA72E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category was the highest selling category, with total sales of </a:t>
            </a:r>
            <a:r>
              <a:rPr lang="en-US" sz="4400" b="1" kern="100" dirty="0">
                <a:solidFill>
                  <a:srgbClr val="4EA72E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$481,915,077.43. 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sz="4400" b="1" kern="100" dirty="0">
                <a:solidFill>
                  <a:srgbClr val="FF000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sports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category was the fifth best selling category, with total sales of </a:t>
            </a:r>
            <a:r>
              <a:rPr lang="en-US" sz="4400" b="1" kern="100" dirty="0">
                <a:solidFill>
                  <a:srgbClr val="FF000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$138,332,663.99.</a:t>
            </a:r>
            <a:endParaRPr lang="en-US" sz="4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79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8D5B672-05C2-B66C-5F92-7FC65CC5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11277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56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ill life wooden spoons in pitcher on kitchen counter">
            <a:extLst>
              <a:ext uri="{FF2B5EF4-FFF2-40B4-BE49-F238E27FC236}">
                <a16:creationId xmlns:a16="http://schemas.microsoft.com/office/drawing/2014/main" id="{1A2A991A-AA93-24E5-C365-3B8825C7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58" r="7283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8191A-77DC-CE7E-B013-82270EE4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495" y="256009"/>
            <a:ext cx="7964841" cy="3681810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What are the worst-selling</a:t>
            </a:r>
            <a:br>
              <a:rPr lang="en-US" sz="48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48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categories?</a:t>
            </a:r>
            <a:br>
              <a:rPr lang="en-US" sz="48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4800" b="1" kern="100" dirty="0"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E889E-5332-C13F-52DB-20263A0D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895" y="2743200"/>
            <a:ext cx="6659104" cy="311191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“Kitchen” was the worst selling category </a:t>
            </a:r>
          </a:p>
          <a:p>
            <a:pPr marL="0" indent="0" algn="ctr">
              <a:buNone/>
            </a:pPr>
            <a:r>
              <a:rPr lang="en-US" sz="4000" dirty="0"/>
              <a:t>$ 224,124,209.68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BA13F7B-AC51-47EB-3422-6353B448FFEA}"/>
              </a:ext>
            </a:extLst>
          </p:cNvPr>
          <p:cNvSpPr/>
          <p:nvPr/>
        </p:nvSpPr>
        <p:spPr>
          <a:xfrm>
            <a:off x="8273845" y="1932039"/>
            <a:ext cx="1002890" cy="17895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00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63EFDB-3226-4F3F-E361-E090BEF6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7309"/>
            <a:ext cx="11277600" cy="57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51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3F3A6-B26F-118A-DE1F-0D91E755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21" y="467270"/>
            <a:ext cx="6061214" cy="3290343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Who are the top </a:t>
            </a:r>
            <a:r>
              <a:rPr lang="en-US" sz="5400" b="1" kern="100" dirty="0">
                <a:solidFill>
                  <a:srgbClr val="FF000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10</a:t>
            </a:r>
            <a: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sellers </a:t>
            </a:r>
            <a:b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based on sales?</a:t>
            </a:r>
            <a:b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5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4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Dollar">
            <a:extLst>
              <a:ext uri="{FF2B5EF4-FFF2-40B4-BE49-F238E27FC236}">
                <a16:creationId xmlns:a16="http://schemas.microsoft.com/office/drawing/2014/main" id="{598AD931-0D9B-5A29-B243-36E46784D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5E442-EA0C-B80E-9879-564580BE8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922" y="2673515"/>
            <a:ext cx="5521001" cy="3717213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3600" b="1" i="1" kern="100" dirty="0">
                <a:solidFill>
                  <a:schemeClr val="tx1">
                    <a:alpha val="80000"/>
                  </a:schemeClr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Donald Evans  </a:t>
            </a:r>
            <a:r>
              <a:rPr lang="en-US" sz="3600" kern="100" dirty="0">
                <a:solidFill>
                  <a:schemeClr val="tx1">
                    <a:alpha val="80000"/>
                  </a:schemeClr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topped the list with the highest sales of $507,166.91.</a:t>
            </a:r>
          </a:p>
          <a:p>
            <a:pPr marL="0" indent="0">
              <a:buNone/>
            </a:pPr>
            <a:r>
              <a:rPr lang="en-US" sz="3600" kern="100" dirty="0">
                <a:solidFill>
                  <a:schemeClr val="tx1">
                    <a:alpha val="80000"/>
                  </a:schemeClr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Sales varied widely among the top </a:t>
            </a:r>
          </a:p>
          <a:p>
            <a:pPr marL="0" indent="0">
              <a:buNone/>
            </a:pPr>
            <a:r>
              <a:rPr lang="en-US" sz="3600" kern="100" dirty="0">
                <a:solidFill>
                  <a:schemeClr val="tx1">
                    <a:alpha val="80000"/>
                  </a:schemeClr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ten sellers.</a:t>
            </a:r>
            <a:endParaRPr lang="en-US" sz="3600" kern="100" dirty="0">
              <a:solidFill>
                <a:schemeClr val="tx1">
                  <a:alpha val="8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id="{04820C3C-FCD9-6038-823E-150B2E98C202}"/>
              </a:ext>
            </a:extLst>
          </p:cNvPr>
          <p:cNvSpPr/>
          <p:nvPr/>
        </p:nvSpPr>
        <p:spPr>
          <a:xfrm>
            <a:off x="8286749" y="2386013"/>
            <a:ext cx="842961" cy="14356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208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91170B-7261-F333-AFB1-D87449AC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8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B0F62A-ABD1-5143-17A3-A91036C6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854" y="347558"/>
            <a:ext cx="5946163" cy="4010129"/>
          </a:xfrm>
        </p:spPr>
        <p:txBody>
          <a:bodyPr anchor="t">
            <a:normAutofit/>
          </a:bodyPr>
          <a:lstStyle/>
          <a:p>
            <a:pPr algn="ctr"/>
            <a: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Which regions </a:t>
            </a:r>
            <a:b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(based on customer geolocation) generate the most revenue?</a:t>
            </a:r>
            <a:b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(Top 5)</a:t>
            </a:r>
            <a:b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pic>
        <p:nvPicPr>
          <p:cNvPr id="7" name="Picture 6" descr="World map with flight paths">
            <a:extLst>
              <a:ext uri="{FF2B5EF4-FFF2-40B4-BE49-F238E27FC236}">
                <a16:creationId xmlns:a16="http://schemas.microsoft.com/office/drawing/2014/main" id="{EF97B190-4DBE-816D-1F6C-3CD651BF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44" r="23390" b="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735861-4248-6216-BFAA-E08B0AD2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139706"/>
            <a:ext cx="5946162" cy="1841602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Sao Paulo</a:t>
            </a:r>
            <a:r>
              <a:rPr lang="en-US" sz="4400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topped with $2,203,373.09 in revenue.</a:t>
            </a:r>
            <a:endParaRPr lang="en-US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17BC158A-2895-971E-4E39-C51489C54CEB}"/>
              </a:ext>
            </a:extLst>
          </p:cNvPr>
          <p:cNvSpPr/>
          <p:nvPr/>
        </p:nvSpPr>
        <p:spPr>
          <a:xfrm>
            <a:off x="8635618" y="2987523"/>
            <a:ext cx="808419" cy="13701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80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0030A5-2BB8-C3C8-755A-F54B43AED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199268"/>
              </p:ext>
            </p:extLst>
          </p:nvPr>
        </p:nvGraphicFramePr>
        <p:xfrm>
          <a:off x="294468" y="619932"/>
          <a:ext cx="11468746" cy="571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8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8348C-63F2-8E57-0C04-6009A86D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04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/>
              <a:t>Customer Behavior</a:t>
            </a:r>
            <a:endParaRPr lang="en-US" sz="11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6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6C644-AB9D-1F1A-7A73-4D25D7F2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958" y="271463"/>
            <a:ext cx="6028246" cy="21215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What are the top 5 </a:t>
            </a:r>
            <a:br>
              <a:rPr lang="en-US" sz="40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review categories?</a:t>
            </a:r>
            <a:br>
              <a:rPr lang="en-US" sz="40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B09D-F0B4-BD3F-70E2-A70A6B7D8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93" y="3036067"/>
            <a:ext cx="8085222" cy="31729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36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We found that </a:t>
            </a:r>
          </a:p>
          <a:p>
            <a:pPr marL="0" indent="0" algn="ctr">
              <a:buNone/>
            </a:pPr>
            <a:r>
              <a:rPr lang="en-US" sz="36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our top review category</a:t>
            </a:r>
          </a:p>
          <a:p>
            <a:pPr marL="0" indent="0" algn="ctr">
              <a:buNone/>
            </a:pPr>
            <a:r>
              <a:rPr lang="en-US" sz="36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utilidades-domesticas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indent="0" algn="ctr">
              <a:buNone/>
            </a:pPr>
            <a:r>
              <a:rPr lang="en-US" sz="36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(Housewares)</a:t>
            </a:r>
            <a:endParaRPr lang="en-US" sz="3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E03B19CA-E364-A001-A5D4-8C95241F4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Arrow: Down 3">
            <a:extLst>
              <a:ext uri="{FF2B5EF4-FFF2-40B4-BE49-F238E27FC236}">
                <a16:creationId xmlns:a16="http://schemas.microsoft.com/office/drawing/2014/main" id="{CD121155-EB87-5FCB-0E82-2F1BBD2A3F81}"/>
              </a:ext>
            </a:extLst>
          </p:cNvPr>
          <p:cNvSpPr/>
          <p:nvPr/>
        </p:nvSpPr>
        <p:spPr>
          <a:xfrm>
            <a:off x="8815388" y="219919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097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1050CF7-BE61-9DCF-6396-F1F82FA1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08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197AF-D7CD-3421-0778-026FF7C4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1087" y="256404"/>
            <a:ext cx="9705474" cy="3372622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What is the contribution of each payment type</a:t>
            </a:r>
            <a:b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</a:br>
            <a: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 to overall sales? </a:t>
            </a:r>
            <a:b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</a:br>
            <a: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(The preferred payment method</a:t>
            </a:r>
            <a:b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</a:br>
            <a: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 for our customers)</a:t>
            </a:r>
            <a:b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</a:b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CD7AE-F16F-E587-D7FC-A6E8CBC75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0123" y="3629026"/>
            <a:ext cx="8069178" cy="3312644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48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Credit card </a:t>
            </a:r>
          </a:p>
          <a:p>
            <a:pPr marL="0" indent="0" algn="ctr">
              <a:buNone/>
            </a:pPr>
            <a:r>
              <a:rPr lang="en-US" sz="48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is the preferred payment method</a:t>
            </a:r>
          </a:p>
          <a:p>
            <a:pPr marL="0" indent="0" algn="ctr">
              <a:buNone/>
            </a:pPr>
            <a:r>
              <a:rPr lang="en-US" sz="48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for our customers at </a:t>
            </a:r>
            <a:r>
              <a:rPr lang="en-US" sz="4800" b="1" u="sng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78.34%.</a:t>
            </a:r>
            <a:endParaRPr lang="en-US" sz="48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4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Credit card">
            <a:extLst>
              <a:ext uri="{FF2B5EF4-FFF2-40B4-BE49-F238E27FC236}">
                <a16:creationId xmlns:a16="http://schemas.microsoft.com/office/drawing/2014/main" id="{DF52B8EB-9554-2400-08EC-00A1A9D8F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AE1D85FB-96E1-7EDB-DD50-14AD6E20B37D}"/>
              </a:ext>
            </a:extLst>
          </p:cNvPr>
          <p:cNvSpPr/>
          <p:nvPr/>
        </p:nvSpPr>
        <p:spPr>
          <a:xfrm>
            <a:off x="3400425" y="261461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217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0082F8D-C743-75E5-BE5D-C424C46BF8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639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168EB-1C55-C263-3E9D-F5953D44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8650" y="323431"/>
            <a:ext cx="8060345" cy="3827767"/>
          </a:xfrm>
        </p:spPr>
        <p:txBody>
          <a:bodyPr anchor="t">
            <a:noAutofit/>
          </a:bodyPr>
          <a:lstStyle/>
          <a:p>
            <a:pPr algn="ctr"/>
            <a:r>
              <a:rPr lang="en-US" sz="36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What is the average order value (AOV) </a:t>
            </a:r>
            <a:br>
              <a:rPr lang="en-US" sz="36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and how has it changed over time?</a:t>
            </a:r>
            <a: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b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(from 9/2016 to 10/2018)</a:t>
            </a:r>
            <a:b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C7934-3CE1-9BB8-790B-70F55F4CD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33" y="2868561"/>
            <a:ext cx="5967413" cy="3827767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44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2017</a:t>
            </a:r>
            <a:r>
              <a:rPr lang="en-US" sz="44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sz="44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is considered the highest revenue, but this is according to the attached data.</a:t>
            </a:r>
            <a:endParaRPr lang="en-US" sz="44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Dollar">
            <a:extLst>
              <a:ext uri="{FF2B5EF4-FFF2-40B4-BE49-F238E27FC236}">
                <a16:creationId xmlns:a16="http://schemas.microsoft.com/office/drawing/2014/main" id="{F55CD012-58A9-0AA3-202B-617FF373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153B77D5-4858-2070-FF86-195496AE8E1A}"/>
              </a:ext>
            </a:extLst>
          </p:cNvPr>
          <p:cNvSpPr/>
          <p:nvPr/>
        </p:nvSpPr>
        <p:spPr>
          <a:xfrm>
            <a:off x="128586" y="172732"/>
            <a:ext cx="6241309" cy="3827767"/>
          </a:xfrm>
          <a:prstGeom prst="down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39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967283-9969-54FB-B0CB-474EF8D9E8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34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b="1" dirty="0"/>
              <a:t>Seller Performance and Geographical Insights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9E387-95EA-F9FB-8A8F-62D5C108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6" y="1188637"/>
            <a:ext cx="3255081" cy="39007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How many sellers per state and how many orders and sales?</a:t>
            </a:r>
            <a:endParaRPr lang="en-US" sz="4000" dirty="0">
              <a:solidFill>
                <a:srgbClr val="0070C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F7BA2-E0C1-9035-57CB-A7F770BA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839" y="1188637"/>
            <a:ext cx="6781987" cy="504252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6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Sales and orders were distributed across several states, with the highest numbers being recorded by São Paulo (SP) </a:t>
            </a:r>
            <a:r>
              <a:rPr lang="en-US" sz="3600" b="1" u="sng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with 1,849 sellers, 83,854 orders and sales</a:t>
            </a:r>
            <a:r>
              <a:rPr lang="en-US" sz="36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of R$13,369,880.61. Paraná (PR) followed with 349 sellers, 9,014 orders and sales of R$1,846,047.66. While the lowest numbers were recorded by states such as Acre (AC) and Amazonas (AM) with only one seller and sales of less than R$1,300.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5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BA7FD2-2377-4AC2-6708-54409B6C4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508326"/>
              </p:ext>
            </p:extLst>
          </p:nvPr>
        </p:nvGraphicFramePr>
        <p:xfrm>
          <a:off x="838200" y="0"/>
          <a:ext cx="10515600" cy="113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1BA1B81-D1E9-9FDD-076B-9A115FB78D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703772"/>
              </p:ext>
            </p:extLst>
          </p:nvPr>
        </p:nvGraphicFramePr>
        <p:xfrm>
          <a:off x="838200" y="1690688"/>
          <a:ext cx="10515600" cy="4834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074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F5B2C9F-26C9-ED00-EF3A-F8FFC769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4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8B654-84DB-0785-8564-D595DB4E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2767106"/>
            <a:ext cx="389911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1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What are the most common order status (e.g., delivered, canceled, etc.)? </a:t>
            </a: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1DC57C-321B-1960-3C2B-6AC57562F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321" y="263471"/>
            <a:ext cx="7696193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4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b="1" dirty="0"/>
              <a:t>Logistics and Time Analysis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697AD3-0BCF-D07D-ED3B-0388478E7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5741" b="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FA67A-9CC6-7491-3FFA-90940BAA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1" y="845423"/>
            <a:ext cx="3765020" cy="56363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700" b="1" dirty="0">
                <a:solidFill>
                  <a:srgbClr val="FFFFFF"/>
                </a:solidFill>
                <a:effectLst/>
              </a:rPr>
              <a:t>What is the average shipping time, and how does it vary by region? </a:t>
            </a:r>
            <a:endParaRPr lang="en-US" sz="3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19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1B8F6-F6BF-83DE-4ACA-2FF9B293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227320" cy="1371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b="1" dirty="0">
                <a:effectLst/>
              </a:rPr>
              <a:t>What is the time period which we receive the highest number of orders? </a:t>
            </a:r>
            <a:endParaRPr lang="en-US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3BCCF8E6-21FB-1DEB-11A8-1D0B4BB2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3" y="2091094"/>
            <a:ext cx="2997559" cy="4766905"/>
          </a:xfrm>
          <a:prstGeom prst="rect">
            <a:avLst/>
          </a:prstGeom>
        </p:spPr>
      </p:pic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E52AFBCC-5499-04C7-5390-F06BA363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16" y="2086081"/>
            <a:ext cx="3488768" cy="476690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AF0F27-482D-E0ED-91AC-74C9E637D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32" y="2086081"/>
            <a:ext cx="3703320" cy="3167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BA7FC7-502F-09F4-B85C-619746CE82E1}"/>
              </a:ext>
            </a:extLst>
          </p:cNvPr>
          <p:cNvSpPr txBox="1"/>
          <p:nvPr/>
        </p:nvSpPr>
        <p:spPr>
          <a:xfrm>
            <a:off x="7119753" y="764424"/>
            <a:ext cx="3463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</a:rPr>
              <a:t>(hours/days/month)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02913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b="1" dirty="0"/>
              <a:t>Delivery Timeliness and Customer Satisfaction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9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CB0BF5-B84B-AEB1-7BCA-4EB5D487EB08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FB4B0F-2F3E-64EE-E075-D046AF549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10296" y="2337998"/>
            <a:ext cx="10171408" cy="19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F6BBD5C-FB1C-72E6-BDF5-643B00184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776166"/>
              </p:ext>
            </p:extLst>
          </p:nvPr>
        </p:nvGraphicFramePr>
        <p:xfrm>
          <a:off x="838199" y="1825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6D4085-9E54-8919-220A-1AC4BAF13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59430" y="1343818"/>
            <a:ext cx="7873138" cy="53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39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049D21F-C7A3-D6B0-01F3-62D9369D4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496024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94C4A-E890-B879-E8D7-A2C19A9BE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15" y="1690688"/>
            <a:ext cx="9709411" cy="5167312"/>
          </a:xfrm>
        </p:spPr>
      </p:pic>
    </p:spTree>
    <p:extLst>
      <p:ext uri="{BB962C8B-B14F-4D97-AF65-F5344CB8AC3E}">
        <p14:creationId xmlns:p14="http://schemas.microsoft.com/office/powerpoint/2010/main" val="1452977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B1E876-4D34-9401-6100-8BEC0F17BF1E}"/>
              </a:ext>
            </a:extLst>
          </p:cNvPr>
          <p:cNvGrpSpPr/>
          <p:nvPr/>
        </p:nvGrpSpPr>
        <p:grpSpPr>
          <a:xfrm>
            <a:off x="838200" y="209299"/>
            <a:ext cx="10515600" cy="1324476"/>
            <a:chOff x="0" y="543"/>
            <a:chExt cx="10515600" cy="13244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BFD1F62-C8EE-49DD-A54E-6F1157D4592E}"/>
                </a:ext>
              </a:extLst>
            </p:cNvPr>
            <p:cNvSpPr/>
            <p:nvPr/>
          </p:nvSpPr>
          <p:spPr>
            <a:xfrm>
              <a:off x="0" y="543"/>
              <a:ext cx="10515600" cy="132447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F3237CD7-576F-8A12-7DD6-3F08B5BE48DA}"/>
                </a:ext>
              </a:extLst>
            </p:cNvPr>
            <p:cNvSpPr txBox="1"/>
            <p:nvPr/>
          </p:nvSpPr>
          <p:spPr>
            <a:xfrm>
              <a:off x="64656" y="65199"/>
              <a:ext cx="10386288" cy="1195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Dashboard Using 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Tableau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BF43139-C6D7-1DBA-0C80-35E4E070E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533775"/>
            <a:ext cx="12192000" cy="61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7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F03702-B368-A918-A899-D6E72CAC1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211127"/>
              </p:ext>
            </p:extLst>
          </p:nvPr>
        </p:nvGraphicFramePr>
        <p:xfrm>
          <a:off x="1188069" y="381935"/>
          <a:ext cx="9356106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EBEAE17-AE73-5984-7C2A-54BE1FC667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10435"/>
              </p:ext>
            </p:extLst>
          </p:nvPr>
        </p:nvGraphicFramePr>
        <p:xfrm>
          <a:off x="623622" y="1786436"/>
          <a:ext cx="11455951" cy="4517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70782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BB8C24-2138-79D1-A9BA-8E49EBD989DC}"/>
              </a:ext>
            </a:extLst>
          </p:cNvPr>
          <p:cNvGrpSpPr/>
          <p:nvPr/>
        </p:nvGrpSpPr>
        <p:grpSpPr>
          <a:xfrm>
            <a:off x="1023937" y="180622"/>
            <a:ext cx="10515600" cy="1324682"/>
            <a:chOff x="0" y="0"/>
            <a:chExt cx="10515600" cy="13246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8949078-ED6B-C212-1BEC-B7A8D4F317D4}"/>
                </a:ext>
              </a:extLst>
            </p:cNvPr>
            <p:cNvSpPr/>
            <p:nvPr/>
          </p:nvSpPr>
          <p:spPr>
            <a:xfrm>
              <a:off x="0" y="0"/>
              <a:ext cx="10515600" cy="132468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F6C89163-96F5-FA2C-4100-6522896F566D}"/>
                </a:ext>
              </a:extLst>
            </p:cNvPr>
            <p:cNvSpPr txBox="1"/>
            <p:nvPr/>
          </p:nvSpPr>
          <p:spPr>
            <a:xfrm>
              <a:off x="64666" y="64666"/>
              <a:ext cx="10386268" cy="11953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Dashboard Using 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Tableau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840DB2-67DB-219B-DE18-4A5BB5738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3" y="1505304"/>
            <a:ext cx="10482683" cy="53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4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2AC74F-B652-EFE8-C33B-1F073A2EDDA6}"/>
              </a:ext>
            </a:extLst>
          </p:cNvPr>
          <p:cNvGrpSpPr/>
          <p:nvPr/>
        </p:nvGrpSpPr>
        <p:grpSpPr>
          <a:xfrm>
            <a:off x="1023937" y="180622"/>
            <a:ext cx="10515600" cy="1324682"/>
            <a:chOff x="0" y="0"/>
            <a:chExt cx="10515600" cy="13246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D0B9524-BECD-2E22-AB8F-1FB0C19B6652}"/>
                </a:ext>
              </a:extLst>
            </p:cNvPr>
            <p:cNvSpPr/>
            <p:nvPr/>
          </p:nvSpPr>
          <p:spPr>
            <a:xfrm>
              <a:off x="0" y="0"/>
              <a:ext cx="10515600" cy="132468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A20B2FD7-A07B-F1A5-0FA9-8948E5286C52}"/>
                </a:ext>
              </a:extLst>
            </p:cNvPr>
            <p:cNvSpPr txBox="1"/>
            <p:nvPr/>
          </p:nvSpPr>
          <p:spPr>
            <a:xfrm>
              <a:off x="64666" y="64666"/>
              <a:ext cx="10386268" cy="11953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Dashboard Using 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Tableau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3E39570-D657-5520-6982-E0BE3368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304"/>
            <a:ext cx="12192000" cy="59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5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61CC764-F8E7-9E3C-97E8-78C7A21DA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148712"/>
              </p:ext>
            </p:extLst>
          </p:nvPr>
        </p:nvGraphicFramePr>
        <p:xfrm>
          <a:off x="1524000" y="1293338"/>
          <a:ext cx="9144000" cy="327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82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981409-4472-7DCD-F3BF-C5BC0D985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209760"/>
              </p:ext>
            </p:extLst>
          </p:nvPr>
        </p:nvGraphicFramePr>
        <p:xfrm>
          <a:off x="1417947" y="236840"/>
          <a:ext cx="9356106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2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9DC80D70-D23F-C2FC-2F9F-A010F27FF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993592"/>
              </p:ext>
            </p:extLst>
          </p:nvPr>
        </p:nvGraphicFramePr>
        <p:xfrm>
          <a:off x="623622" y="1605304"/>
          <a:ext cx="11568378" cy="4513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6845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714BE3-8183-9E37-F155-3743F88B0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407620"/>
              </p:ext>
            </p:extLst>
          </p:nvPr>
        </p:nvGraphicFramePr>
        <p:xfrm>
          <a:off x="838200" y="161817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F366-36A0-6EFC-FDB9-BD46AF05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9" y="1825625"/>
            <a:ext cx="11949192" cy="4351338"/>
          </a:xfrm>
        </p:spPr>
        <p:txBody>
          <a:bodyPr/>
          <a:lstStyle/>
          <a:p>
            <a:r>
              <a:rPr lang="en-US" dirty="0"/>
              <a:t>Check NULLS &amp; replace </a:t>
            </a:r>
          </a:p>
          <a:p>
            <a:r>
              <a:rPr lang="en-US" dirty="0"/>
              <a:t>Check Duplicates &amp; remove</a:t>
            </a:r>
          </a:p>
          <a:p>
            <a:r>
              <a:rPr lang="en-US" dirty="0"/>
              <a:t>Drop unnecessary columns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Generate Factitious names for the Sellers to  Enhance the Dashboard.</a:t>
            </a:r>
            <a:endParaRPr lang="en-US" b="1" dirty="0"/>
          </a:p>
          <a:p>
            <a:r>
              <a:rPr lang="en-US" dirty="0"/>
              <a:t>Generate Category names to classify the products.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1675F-98F0-0454-597A-70C1AADB7C28}"/>
              </a:ext>
            </a:extLst>
          </p:cNvPr>
          <p:cNvSpPr txBox="1"/>
          <p:nvPr/>
        </p:nvSpPr>
        <p:spPr>
          <a:xfrm>
            <a:off x="8456908" y="191692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0901A-166C-63C4-89C3-8146D1DB47A2}"/>
              </a:ext>
            </a:extLst>
          </p:cNvPr>
          <p:cNvSpPr txBox="1"/>
          <p:nvPr/>
        </p:nvSpPr>
        <p:spPr>
          <a:xfrm>
            <a:off x="8456908" y="4719631"/>
            <a:ext cx="2530099" cy="177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Power</a:t>
            </a:r>
          </a:p>
          <a:p>
            <a:pPr algn="ctr"/>
            <a:r>
              <a:rPr lang="en-US" sz="5400" b="1" dirty="0"/>
              <a:t>Query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A2A2158-6F9B-85A6-2D5A-3CD5D3A5216D}"/>
              </a:ext>
            </a:extLst>
          </p:cNvPr>
          <p:cNvSpPr/>
          <p:nvPr/>
        </p:nvSpPr>
        <p:spPr>
          <a:xfrm>
            <a:off x="4592664" y="2061275"/>
            <a:ext cx="3006672" cy="557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89360EDC-33C0-9F60-2656-F1952F642BC5}"/>
              </a:ext>
            </a:extLst>
          </p:cNvPr>
          <p:cNvSpPr/>
          <p:nvPr/>
        </p:nvSpPr>
        <p:spPr>
          <a:xfrm rot="5400000">
            <a:off x="5518244" y="4095871"/>
            <a:ext cx="1155512" cy="300667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687D3-55B8-79D0-0FBE-A01FA5654E92}"/>
              </a:ext>
            </a:extLst>
          </p:cNvPr>
          <p:cNvSpPr txBox="1"/>
          <p:nvPr/>
        </p:nvSpPr>
        <p:spPr>
          <a:xfrm>
            <a:off x="5293963" y="2587730"/>
            <a:ext cx="160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appropriate</a:t>
            </a:r>
          </a:p>
        </p:txBody>
      </p:sp>
    </p:spTree>
    <p:extLst>
      <p:ext uri="{BB962C8B-B14F-4D97-AF65-F5344CB8AC3E}">
        <p14:creationId xmlns:p14="http://schemas.microsoft.com/office/powerpoint/2010/main" val="214878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714BE3-8183-9E37-F155-3743F88B0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226992"/>
              </p:ext>
            </p:extLst>
          </p:nvPr>
        </p:nvGraphicFramePr>
        <p:xfrm>
          <a:off x="838200" y="161817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19134FB-68BD-CD0B-D1F6-CEB05F9C0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73941"/>
              </p:ext>
            </p:extLst>
          </p:nvPr>
        </p:nvGraphicFramePr>
        <p:xfrm>
          <a:off x="557940" y="1611825"/>
          <a:ext cx="11437749" cy="292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7BE2BF45-7005-6768-C493-F3D3DF4822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41161"/>
              </p:ext>
            </p:extLst>
          </p:nvPr>
        </p:nvGraphicFramePr>
        <p:xfrm>
          <a:off x="557940" y="4665448"/>
          <a:ext cx="11437749" cy="190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43407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9C6BA16-8B10-2AAF-0265-41689E7232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7C2FFB-8A0E-4E42-254C-276CCE11C6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565505"/>
              </p:ext>
            </p:extLst>
          </p:nvPr>
        </p:nvGraphicFramePr>
        <p:xfrm>
          <a:off x="871779" y="453781"/>
          <a:ext cx="10515600" cy="93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6" name="Rectangle 1">
            <a:extLst>
              <a:ext uri="{FF2B5EF4-FFF2-40B4-BE49-F238E27FC236}">
                <a16:creationId xmlns:a16="http://schemas.microsoft.com/office/drawing/2014/main" id="{ACF4A389-9DE8-EB3F-08AF-4EC02F8BB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941460"/>
              </p:ext>
            </p:extLst>
          </p:nvPr>
        </p:nvGraphicFramePr>
        <p:xfrm>
          <a:off x="247973" y="1162372"/>
          <a:ext cx="11763213" cy="545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9725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1525</Words>
  <Application>Microsoft Office PowerPoint</Application>
  <PresentationFormat>Widescreen</PresentationFormat>
  <Paragraphs>147</Paragraphs>
  <Slides>52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Sakkal Majalla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</vt:lpstr>
      <vt:lpstr>Why we do this analysis?</vt:lpstr>
      <vt:lpstr>Notes:</vt:lpstr>
      <vt:lpstr>Milestones</vt:lpstr>
      <vt:lpstr>PowerPoint Presentation</vt:lpstr>
      <vt:lpstr>Sales Performance</vt:lpstr>
      <vt:lpstr>PowerPoint Presentation</vt:lpstr>
      <vt:lpstr>PowerPoint Presentation</vt:lpstr>
      <vt:lpstr>What are the top-selling product categories?  (Top 5)</vt:lpstr>
      <vt:lpstr>PowerPoint Presentation</vt:lpstr>
      <vt:lpstr>What are the worst-selling  categories?  </vt:lpstr>
      <vt:lpstr>PowerPoint Presentation</vt:lpstr>
      <vt:lpstr>Who are the top 10 sellers  based on sales? </vt:lpstr>
      <vt:lpstr>PowerPoint Presentation</vt:lpstr>
      <vt:lpstr>Which regions  (based on customer geolocation) generate the most revenue?  (Top 5) </vt:lpstr>
      <vt:lpstr>PowerPoint Presentation</vt:lpstr>
      <vt:lpstr>Customer Behavior</vt:lpstr>
      <vt:lpstr>What are the top 5  review categories? </vt:lpstr>
      <vt:lpstr>PowerPoint Presentation</vt:lpstr>
      <vt:lpstr>What is the contribution of each payment type  to overall sales?  (The preferred payment method  for our customers) </vt:lpstr>
      <vt:lpstr>PowerPoint Presentation</vt:lpstr>
      <vt:lpstr>What is the average order value (AOV)  and how has it changed over time?  (from 9/2016 to 10/2018)  </vt:lpstr>
      <vt:lpstr>PowerPoint Presentation</vt:lpstr>
      <vt:lpstr>Seller Performance and Geographical Insights</vt:lpstr>
      <vt:lpstr>How many sellers per state and how many orders and sales?</vt:lpstr>
      <vt:lpstr>PowerPoint Presentation</vt:lpstr>
      <vt:lpstr>What are the most common order status (e.g., delivered, canceled, etc.)? </vt:lpstr>
      <vt:lpstr>Logistics and Time Analysis</vt:lpstr>
      <vt:lpstr>What is the average shipping time, and how does it vary by region? </vt:lpstr>
      <vt:lpstr>What is the time period which we receive the highest number of orders? </vt:lpstr>
      <vt:lpstr>Delivery Timeliness and Customer Satisfaction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Abdeltawab Mohamed Hassan</dc:creator>
  <cp:lastModifiedBy>AbdelAziz Soliman</cp:lastModifiedBy>
  <cp:revision>7</cp:revision>
  <dcterms:created xsi:type="dcterms:W3CDTF">2024-10-13T01:05:15Z</dcterms:created>
  <dcterms:modified xsi:type="dcterms:W3CDTF">2024-10-15T09:22:15Z</dcterms:modified>
</cp:coreProperties>
</file>